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41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67A4C-1FA5-4209-9EB0-AB95D2B0D57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5422BE-5742-4C27-BC9E-C75015C44194}">
      <dgm:prSet/>
      <dgm:spPr/>
      <dgm:t>
        <a:bodyPr/>
        <a:lstStyle/>
        <a:p>
          <a:r>
            <a:rPr lang="en-US"/>
            <a:t>Shared calendars</a:t>
          </a:r>
        </a:p>
      </dgm:t>
    </dgm:pt>
    <dgm:pt modelId="{32B56652-6F1A-4C66-B339-B9099F3ABB64}" type="parTrans" cxnId="{7B9D1339-06FE-484C-8252-ACE0F9383A3C}">
      <dgm:prSet/>
      <dgm:spPr/>
      <dgm:t>
        <a:bodyPr/>
        <a:lstStyle/>
        <a:p>
          <a:endParaRPr lang="en-US"/>
        </a:p>
      </dgm:t>
    </dgm:pt>
    <dgm:pt modelId="{D26DE83D-6370-48A8-BF66-C60483C7F6B2}" type="sibTrans" cxnId="{7B9D1339-06FE-484C-8252-ACE0F9383A3C}">
      <dgm:prSet/>
      <dgm:spPr/>
      <dgm:t>
        <a:bodyPr/>
        <a:lstStyle/>
        <a:p>
          <a:endParaRPr lang="en-US"/>
        </a:p>
      </dgm:t>
    </dgm:pt>
    <dgm:pt modelId="{3C77FEDE-2D71-401D-997A-9BB872B6B98E}">
      <dgm:prSet/>
      <dgm:spPr/>
      <dgm:t>
        <a:bodyPr/>
        <a:lstStyle/>
        <a:p>
          <a:r>
            <a:rPr lang="en-US"/>
            <a:t>Written notes</a:t>
          </a:r>
        </a:p>
      </dgm:t>
    </dgm:pt>
    <dgm:pt modelId="{BD7A8E8C-7804-4C57-80F9-9B2C90815DAE}" type="parTrans" cxnId="{2326BC66-000C-4C1F-AC36-F646C4442897}">
      <dgm:prSet/>
      <dgm:spPr/>
      <dgm:t>
        <a:bodyPr/>
        <a:lstStyle/>
        <a:p>
          <a:endParaRPr lang="en-US"/>
        </a:p>
      </dgm:t>
    </dgm:pt>
    <dgm:pt modelId="{E11A470B-B568-4BB3-8F51-D834D86E7EA6}" type="sibTrans" cxnId="{2326BC66-000C-4C1F-AC36-F646C4442897}">
      <dgm:prSet/>
      <dgm:spPr/>
      <dgm:t>
        <a:bodyPr/>
        <a:lstStyle/>
        <a:p>
          <a:endParaRPr lang="en-US"/>
        </a:p>
      </dgm:t>
    </dgm:pt>
    <dgm:pt modelId="{CABD4CE4-CEE1-44BD-9A4B-3B4E0717FB1D}">
      <dgm:prSet/>
      <dgm:spPr/>
      <dgm:t>
        <a:bodyPr/>
        <a:lstStyle/>
        <a:p>
          <a:r>
            <a:rPr lang="en-US"/>
            <a:t>Medication alarms</a:t>
          </a:r>
        </a:p>
      </dgm:t>
    </dgm:pt>
    <dgm:pt modelId="{49FF1E42-D9FE-48F7-ACA4-76550497836E}" type="parTrans" cxnId="{11211B24-A8E1-4A7C-8B9B-D3986EA88961}">
      <dgm:prSet/>
      <dgm:spPr/>
      <dgm:t>
        <a:bodyPr/>
        <a:lstStyle/>
        <a:p>
          <a:endParaRPr lang="en-US"/>
        </a:p>
      </dgm:t>
    </dgm:pt>
    <dgm:pt modelId="{A9CC517D-08D1-400D-BB6A-26B52E9B69F8}" type="sibTrans" cxnId="{11211B24-A8E1-4A7C-8B9B-D3986EA88961}">
      <dgm:prSet/>
      <dgm:spPr/>
      <dgm:t>
        <a:bodyPr/>
        <a:lstStyle/>
        <a:p>
          <a:endParaRPr lang="en-US"/>
        </a:p>
      </dgm:t>
    </dgm:pt>
    <dgm:pt modelId="{F9C7210C-1150-4167-8825-6A6240A6113B}">
      <dgm:prSet/>
      <dgm:spPr/>
      <dgm:t>
        <a:bodyPr/>
        <a:lstStyle/>
        <a:p>
          <a:r>
            <a:rPr lang="en-US"/>
            <a:t>Provider folders</a:t>
          </a:r>
        </a:p>
      </dgm:t>
    </dgm:pt>
    <dgm:pt modelId="{753C7487-4148-41F3-BA00-3369243E8A94}" type="parTrans" cxnId="{F77CECBD-F830-4379-839A-61208E1C37CD}">
      <dgm:prSet/>
      <dgm:spPr/>
      <dgm:t>
        <a:bodyPr/>
        <a:lstStyle/>
        <a:p>
          <a:endParaRPr lang="en-US"/>
        </a:p>
      </dgm:t>
    </dgm:pt>
    <dgm:pt modelId="{7B83066B-0931-484C-936E-2086F696EEF7}" type="sibTrans" cxnId="{F77CECBD-F830-4379-839A-61208E1C37CD}">
      <dgm:prSet/>
      <dgm:spPr/>
      <dgm:t>
        <a:bodyPr/>
        <a:lstStyle/>
        <a:p>
          <a:endParaRPr lang="en-US"/>
        </a:p>
      </dgm:t>
    </dgm:pt>
    <dgm:pt modelId="{808674CD-639A-4096-8721-2AF03884679F}">
      <dgm:prSet/>
      <dgm:spPr/>
      <dgm:t>
        <a:bodyPr/>
        <a:lstStyle/>
        <a:p>
          <a:r>
            <a:rPr lang="en-US"/>
            <a:t>Appointment summaries</a:t>
          </a:r>
        </a:p>
      </dgm:t>
    </dgm:pt>
    <dgm:pt modelId="{1B0C5D42-B36F-4C79-9EA1-EEE5FDD4009A}" type="parTrans" cxnId="{46C5C8FA-7856-4FEF-896E-5FD3095EF8CB}">
      <dgm:prSet/>
      <dgm:spPr/>
      <dgm:t>
        <a:bodyPr/>
        <a:lstStyle/>
        <a:p>
          <a:endParaRPr lang="en-US"/>
        </a:p>
      </dgm:t>
    </dgm:pt>
    <dgm:pt modelId="{8A1EF2CB-66A7-4FE4-A58D-3FD6FA8B9F3A}" type="sibTrans" cxnId="{46C5C8FA-7856-4FEF-896E-5FD3095EF8CB}">
      <dgm:prSet/>
      <dgm:spPr/>
      <dgm:t>
        <a:bodyPr/>
        <a:lstStyle/>
        <a:p>
          <a:endParaRPr lang="en-US"/>
        </a:p>
      </dgm:t>
    </dgm:pt>
    <dgm:pt modelId="{44B44C35-8D24-4A2A-B5C2-3A217E921B88}">
      <dgm:prSet/>
      <dgm:spPr/>
      <dgm:t>
        <a:bodyPr/>
        <a:lstStyle/>
        <a:p>
          <a:r>
            <a:rPr lang="en-US"/>
            <a:t>Routines and schedules</a:t>
          </a:r>
        </a:p>
      </dgm:t>
    </dgm:pt>
    <dgm:pt modelId="{6BC54508-6E28-46E9-A672-BC3FC05B3785}" type="parTrans" cxnId="{60D85334-1369-4B76-8D16-8E57572108DE}">
      <dgm:prSet/>
      <dgm:spPr/>
      <dgm:t>
        <a:bodyPr/>
        <a:lstStyle/>
        <a:p>
          <a:endParaRPr lang="en-US"/>
        </a:p>
      </dgm:t>
    </dgm:pt>
    <dgm:pt modelId="{FF1EE725-584D-4B6C-BD9A-2466158080BF}" type="sibTrans" cxnId="{60D85334-1369-4B76-8D16-8E57572108DE}">
      <dgm:prSet/>
      <dgm:spPr/>
      <dgm:t>
        <a:bodyPr/>
        <a:lstStyle/>
        <a:p>
          <a:endParaRPr lang="en-US"/>
        </a:p>
      </dgm:t>
    </dgm:pt>
    <dgm:pt modelId="{6A3FA23A-0C21-48FD-B9F3-7ACE4C88CA54}">
      <dgm:prSet/>
      <dgm:spPr/>
      <dgm:t>
        <a:bodyPr/>
        <a:lstStyle/>
        <a:p>
          <a:r>
            <a:rPr lang="en-US"/>
            <a:t>Sleep protection</a:t>
          </a:r>
        </a:p>
      </dgm:t>
    </dgm:pt>
    <dgm:pt modelId="{CAD8DDE6-72C9-40B3-A5B2-DEB0B723FF18}" type="parTrans" cxnId="{DA802CE7-7B51-4BBC-ABB1-8DB3435A970E}">
      <dgm:prSet/>
      <dgm:spPr/>
      <dgm:t>
        <a:bodyPr/>
        <a:lstStyle/>
        <a:p>
          <a:endParaRPr lang="en-US"/>
        </a:p>
      </dgm:t>
    </dgm:pt>
    <dgm:pt modelId="{70C505F2-2F94-4C1F-9AB0-554ECCC985FA}" type="sibTrans" cxnId="{DA802CE7-7B51-4BBC-ABB1-8DB3435A970E}">
      <dgm:prSet/>
      <dgm:spPr/>
      <dgm:t>
        <a:bodyPr/>
        <a:lstStyle/>
        <a:p>
          <a:endParaRPr lang="en-US"/>
        </a:p>
      </dgm:t>
    </dgm:pt>
    <dgm:pt modelId="{9F273903-1283-471D-B840-20755E7F90C1}">
      <dgm:prSet/>
      <dgm:spPr/>
      <dgm:t>
        <a:bodyPr/>
        <a:lstStyle/>
        <a:p>
          <a:r>
            <a:rPr lang="en-US" dirty="0"/>
            <a:t>Breaking tasks into smaller steps</a:t>
          </a:r>
        </a:p>
      </dgm:t>
    </dgm:pt>
    <dgm:pt modelId="{F04713A2-C8ED-4EDF-913C-469D5BF70F37}" type="parTrans" cxnId="{72D54A74-A614-4E50-8AE0-28030FB4FC1A}">
      <dgm:prSet/>
      <dgm:spPr/>
      <dgm:t>
        <a:bodyPr/>
        <a:lstStyle/>
        <a:p>
          <a:endParaRPr lang="en-US"/>
        </a:p>
      </dgm:t>
    </dgm:pt>
    <dgm:pt modelId="{537D630E-4B47-4636-8917-2DED6C9F0C02}" type="sibTrans" cxnId="{72D54A74-A614-4E50-8AE0-28030FB4FC1A}">
      <dgm:prSet/>
      <dgm:spPr/>
      <dgm:t>
        <a:bodyPr/>
        <a:lstStyle/>
        <a:p>
          <a:endParaRPr lang="en-US"/>
        </a:p>
      </dgm:t>
    </dgm:pt>
    <dgm:pt modelId="{17C48DF5-FB6E-45EF-BE63-07FB908107BD}" type="pres">
      <dgm:prSet presAssocID="{CC167A4C-1FA5-4209-9EB0-AB95D2B0D577}" presName="vert0" presStyleCnt="0">
        <dgm:presLayoutVars>
          <dgm:dir/>
          <dgm:animOne val="branch"/>
          <dgm:animLvl val="lvl"/>
        </dgm:presLayoutVars>
      </dgm:prSet>
      <dgm:spPr/>
    </dgm:pt>
    <dgm:pt modelId="{0B7E13C5-1230-4AE1-9693-093276E740F5}" type="pres">
      <dgm:prSet presAssocID="{905422BE-5742-4C27-BC9E-C75015C44194}" presName="thickLine" presStyleLbl="alignNode1" presStyleIdx="0" presStyleCnt="8"/>
      <dgm:spPr/>
    </dgm:pt>
    <dgm:pt modelId="{A9913450-3C8F-4281-93D2-3A401BF9EF5D}" type="pres">
      <dgm:prSet presAssocID="{905422BE-5742-4C27-BC9E-C75015C44194}" presName="horz1" presStyleCnt="0"/>
      <dgm:spPr/>
    </dgm:pt>
    <dgm:pt modelId="{D7F575AD-42D9-4EAD-8863-17CB50AB694E}" type="pres">
      <dgm:prSet presAssocID="{905422BE-5742-4C27-BC9E-C75015C44194}" presName="tx1" presStyleLbl="revTx" presStyleIdx="0" presStyleCnt="8"/>
      <dgm:spPr/>
    </dgm:pt>
    <dgm:pt modelId="{B6669FEF-6217-4D48-B826-39FC949855B8}" type="pres">
      <dgm:prSet presAssocID="{905422BE-5742-4C27-BC9E-C75015C44194}" presName="vert1" presStyleCnt="0"/>
      <dgm:spPr/>
    </dgm:pt>
    <dgm:pt modelId="{6B5FEA9D-325A-4CC8-A156-29B9710F8BEE}" type="pres">
      <dgm:prSet presAssocID="{3C77FEDE-2D71-401D-997A-9BB872B6B98E}" presName="thickLine" presStyleLbl="alignNode1" presStyleIdx="1" presStyleCnt="8"/>
      <dgm:spPr/>
    </dgm:pt>
    <dgm:pt modelId="{6BB0D29F-00CA-46EC-8C79-0CB166353058}" type="pres">
      <dgm:prSet presAssocID="{3C77FEDE-2D71-401D-997A-9BB872B6B98E}" presName="horz1" presStyleCnt="0"/>
      <dgm:spPr/>
    </dgm:pt>
    <dgm:pt modelId="{7F75C87F-3A37-4D15-B833-BAC4014B6E4D}" type="pres">
      <dgm:prSet presAssocID="{3C77FEDE-2D71-401D-997A-9BB872B6B98E}" presName="tx1" presStyleLbl="revTx" presStyleIdx="1" presStyleCnt="8"/>
      <dgm:spPr/>
    </dgm:pt>
    <dgm:pt modelId="{2CEA6C03-87CE-4411-9A4B-7ECCDA35BE6A}" type="pres">
      <dgm:prSet presAssocID="{3C77FEDE-2D71-401D-997A-9BB872B6B98E}" presName="vert1" presStyleCnt="0"/>
      <dgm:spPr/>
    </dgm:pt>
    <dgm:pt modelId="{A8A0BD8C-63C7-479E-9906-0C2036037B2B}" type="pres">
      <dgm:prSet presAssocID="{CABD4CE4-CEE1-44BD-9A4B-3B4E0717FB1D}" presName="thickLine" presStyleLbl="alignNode1" presStyleIdx="2" presStyleCnt="8"/>
      <dgm:spPr/>
    </dgm:pt>
    <dgm:pt modelId="{67EF8DC5-4691-4394-976C-177E85B6A511}" type="pres">
      <dgm:prSet presAssocID="{CABD4CE4-CEE1-44BD-9A4B-3B4E0717FB1D}" presName="horz1" presStyleCnt="0"/>
      <dgm:spPr/>
    </dgm:pt>
    <dgm:pt modelId="{101155F1-31C2-4187-ADAF-396F20BBCF9A}" type="pres">
      <dgm:prSet presAssocID="{CABD4CE4-CEE1-44BD-9A4B-3B4E0717FB1D}" presName="tx1" presStyleLbl="revTx" presStyleIdx="2" presStyleCnt="8"/>
      <dgm:spPr/>
    </dgm:pt>
    <dgm:pt modelId="{61BBCBEA-EE25-4310-9368-CA9CB134BFC2}" type="pres">
      <dgm:prSet presAssocID="{CABD4CE4-CEE1-44BD-9A4B-3B4E0717FB1D}" presName="vert1" presStyleCnt="0"/>
      <dgm:spPr/>
    </dgm:pt>
    <dgm:pt modelId="{9C93FA3F-526D-43D4-94AB-7864023687F8}" type="pres">
      <dgm:prSet presAssocID="{F9C7210C-1150-4167-8825-6A6240A6113B}" presName="thickLine" presStyleLbl="alignNode1" presStyleIdx="3" presStyleCnt="8"/>
      <dgm:spPr/>
    </dgm:pt>
    <dgm:pt modelId="{96ADF1DF-5DBF-4549-892F-7CF385A90E80}" type="pres">
      <dgm:prSet presAssocID="{F9C7210C-1150-4167-8825-6A6240A6113B}" presName="horz1" presStyleCnt="0"/>
      <dgm:spPr/>
    </dgm:pt>
    <dgm:pt modelId="{529C5FB0-3917-40BE-AC30-828C52F4CFDC}" type="pres">
      <dgm:prSet presAssocID="{F9C7210C-1150-4167-8825-6A6240A6113B}" presName="tx1" presStyleLbl="revTx" presStyleIdx="3" presStyleCnt="8"/>
      <dgm:spPr/>
    </dgm:pt>
    <dgm:pt modelId="{E76F3DD3-E0C3-49AF-AB4A-418A842B54BF}" type="pres">
      <dgm:prSet presAssocID="{F9C7210C-1150-4167-8825-6A6240A6113B}" presName="vert1" presStyleCnt="0"/>
      <dgm:spPr/>
    </dgm:pt>
    <dgm:pt modelId="{D6608ADF-CABD-468F-9B18-3BB8B55B8BA9}" type="pres">
      <dgm:prSet presAssocID="{808674CD-639A-4096-8721-2AF03884679F}" presName="thickLine" presStyleLbl="alignNode1" presStyleIdx="4" presStyleCnt="8"/>
      <dgm:spPr/>
    </dgm:pt>
    <dgm:pt modelId="{08B28629-A30D-4FA0-A606-E5209169BF67}" type="pres">
      <dgm:prSet presAssocID="{808674CD-639A-4096-8721-2AF03884679F}" presName="horz1" presStyleCnt="0"/>
      <dgm:spPr/>
    </dgm:pt>
    <dgm:pt modelId="{7AE28032-DA0A-4874-8EFA-4E00046DED63}" type="pres">
      <dgm:prSet presAssocID="{808674CD-639A-4096-8721-2AF03884679F}" presName="tx1" presStyleLbl="revTx" presStyleIdx="4" presStyleCnt="8"/>
      <dgm:spPr/>
    </dgm:pt>
    <dgm:pt modelId="{4C77CAA5-7585-4B37-BC2E-0FB2D2B512BF}" type="pres">
      <dgm:prSet presAssocID="{808674CD-639A-4096-8721-2AF03884679F}" presName="vert1" presStyleCnt="0"/>
      <dgm:spPr/>
    </dgm:pt>
    <dgm:pt modelId="{3898C5F9-19BD-47D4-975B-1168E10AF860}" type="pres">
      <dgm:prSet presAssocID="{44B44C35-8D24-4A2A-B5C2-3A217E921B88}" presName="thickLine" presStyleLbl="alignNode1" presStyleIdx="5" presStyleCnt="8"/>
      <dgm:spPr/>
    </dgm:pt>
    <dgm:pt modelId="{289BC510-89F7-44C9-B0C5-49081AFE3CAB}" type="pres">
      <dgm:prSet presAssocID="{44B44C35-8D24-4A2A-B5C2-3A217E921B88}" presName="horz1" presStyleCnt="0"/>
      <dgm:spPr/>
    </dgm:pt>
    <dgm:pt modelId="{780DC9F6-9740-4D29-995B-645AE60B45FA}" type="pres">
      <dgm:prSet presAssocID="{44B44C35-8D24-4A2A-B5C2-3A217E921B88}" presName="tx1" presStyleLbl="revTx" presStyleIdx="5" presStyleCnt="8"/>
      <dgm:spPr/>
    </dgm:pt>
    <dgm:pt modelId="{D6EDFC11-6E37-4865-B93B-70A202FD2330}" type="pres">
      <dgm:prSet presAssocID="{44B44C35-8D24-4A2A-B5C2-3A217E921B88}" presName="vert1" presStyleCnt="0"/>
      <dgm:spPr/>
    </dgm:pt>
    <dgm:pt modelId="{63BD0DDA-EDE2-4A26-B490-F3C3BF9E896E}" type="pres">
      <dgm:prSet presAssocID="{6A3FA23A-0C21-48FD-B9F3-7ACE4C88CA54}" presName="thickLine" presStyleLbl="alignNode1" presStyleIdx="6" presStyleCnt="8"/>
      <dgm:spPr/>
    </dgm:pt>
    <dgm:pt modelId="{3AE1402D-DB22-4306-8ADF-552BC84780AE}" type="pres">
      <dgm:prSet presAssocID="{6A3FA23A-0C21-48FD-B9F3-7ACE4C88CA54}" presName="horz1" presStyleCnt="0"/>
      <dgm:spPr/>
    </dgm:pt>
    <dgm:pt modelId="{F019F367-BFD8-4106-BDF3-963699E2B545}" type="pres">
      <dgm:prSet presAssocID="{6A3FA23A-0C21-48FD-B9F3-7ACE4C88CA54}" presName="tx1" presStyleLbl="revTx" presStyleIdx="6" presStyleCnt="8"/>
      <dgm:spPr/>
    </dgm:pt>
    <dgm:pt modelId="{A37BFED1-19BF-4A19-BCE7-38B5C7FCFD2B}" type="pres">
      <dgm:prSet presAssocID="{6A3FA23A-0C21-48FD-B9F3-7ACE4C88CA54}" presName="vert1" presStyleCnt="0"/>
      <dgm:spPr/>
    </dgm:pt>
    <dgm:pt modelId="{78C855BC-0802-4BD5-8B27-44FEA18F04A6}" type="pres">
      <dgm:prSet presAssocID="{9F273903-1283-471D-B840-20755E7F90C1}" presName="thickLine" presStyleLbl="alignNode1" presStyleIdx="7" presStyleCnt="8"/>
      <dgm:spPr/>
    </dgm:pt>
    <dgm:pt modelId="{A928F9F7-162D-46D3-B371-5D75128D0146}" type="pres">
      <dgm:prSet presAssocID="{9F273903-1283-471D-B840-20755E7F90C1}" presName="horz1" presStyleCnt="0"/>
      <dgm:spPr/>
    </dgm:pt>
    <dgm:pt modelId="{2A0E3EF8-C861-46E2-8CA1-B444571449D3}" type="pres">
      <dgm:prSet presAssocID="{9F273903-1283-471D-B840-20755E7F90C1}" presName="tx1" presStyleLbl="revTx" presStyleIdx="7" presStyleCnt="8"/>
      <dgm:spPr/>
    </dgm:pt>
    <dgm:pt modelId="{21F320A6-3D5C-4085-878E-58F0A296823D}" type="pres">
      <dgm:prSet presAssocID="{9F273903-1283-471D-B840-20755E7F90C1}" presName="vert1" presStyleCnt="0"/>
      <dgm:spPr/>
    </dgm:pt>
  </dgm:ptLst>
  <dgm:cxnLst>
    <dgm:cxn modelId="{8C41E919-4A7C-4120-8B5D-E75A93F95A75}" type="presOf" srcId="{9F273903-1283-471D-B840-20755E7F90C1}" destId="{2A0E3EF8-C861-46E2-8CA1-B444571449D3}" srcOrd="0" destOrd="0" presId="urn:microsoft.com/office/officeart/2008/layout/LinedList"/>
    <dgm:cxn modelId="{11211B24-A8E1-4A7C-8B9B-D3986EA88961}" srcId="{CC167A4C-1FA5-4209-9EB0-AB95D2B0D577}" destId="{CABD4CE4-CEE1-44BD-9A4B-3B4E0717FB1D}" srcOrd="2" destOrd="0" parTransId="{49FF1E42-D9FE-48F7-ACA4-76550497836E}" sibTransId="{A9CC517D-08D1-400D-BB6A-26B52E9B69F8}"/>
    <dgm:cxn modelId="{2EC39033-4D68-45CF-8F23-2CFA9CC944DC}" type="presOf" srcId="{44B44C35-8D24-4A2A-B5C2-3A217E921B88}" destId="{780DC9F6-9740-4D29-995B-645AE60B45FA}" srcOrd="0" destOrd="0" presId="urn:microsoft.com/office/officeart/2008/layout/LinedList"/>
    <dgm:cxn modelId="{60D85334-1369-4B76-8D16-8E57572108DE}" srcId="{CC167A4C-1FA5-4209-9EB0-AB95D2B0D577}" destId="{44B44C35-8D24-4A2A-B5C2-3A217E921B88}" srcOrd="5" destOrd="0" parTransId="{6BC54508-6E28-46E9-A672-BC3FC05B3785}" sibTransId="{FF1EE725-584D-4B6C-BD9A-2466158080BF}"/>
    <dgm:cxn modelId="{7B9D1339-06FE-484C-8252-ACE0F9383A3C}" srcId="{CC167A4C-1FA5-4209-9EB0-AB95D2B0D577}" destId="{905422BE-5742-4C27-BC9E-C75015C44194}" srcOrd="0" destOrd="0" parTransId="{32B56652-6F1A-4C66-B339-B9099F3ABB64}" sibTransId="{D26DE83D-6370-48A8-BF66-C60483C7F6B2}"/>
    <dgm:cxn modelId="{94DC053E-43AA-41E9-A80B-92826F963EE5}" type="presOf" srcId="{808674CD-639A-4096-8721-2AF03884679F}" destId="{7AE28032-DA0A-4874-8EFA-4E00046DED63}" srcOrd="0" destOrd="0" presId="urn:microsoft.com/office/officeart/2008/layout/LinedList"/>
    <dgm:cxn modelId="{96C4DF61-8342-4066-8CA8-DD4CDF267E54}" type="presOf" srcId="{CC167A4C-1FA5-4209-9EB0-AB95D2B0D577}" destId="{17C48DF5-FB6E-45EF-BE63-07FB908107BD}" srcOrd="0" destOrd="0" presId="urn:microsoft.com/office/officeart/2008/layout/LinedList"/>
    <dgm:cxn modelId="{2326BC66-000C-4C1F-AC36-F646C4442897}" srcId="{CC167A4C-1FA5-4209-9EB0-AB95D2B0D577}" destId="{3C77FEDE-2D71-401D-997A-9BB872B6B98E}" srcOrd="1" destOrd="0" parTransId="{BD7A8E8C-7804-4C57-80F9-9B2C90815DAE}" sibTransId="{E11A470B-B568-4BB3-8F51-D834D86E7EA6}"/>
    <dgm:cxn modelId="{47710671-CED3-4B4B-B815-FA2DEE2486A7}" type="presOf" srcId="{CABD4CE4-CEE1-44BD-9A4B-3B4E0717FB1D}" destId="{101155F1-31C2-4187-ADAF-396F20BBCF9A}" srcOrd="0" destOrd="0" presId="urn:microsoft.com/office/officeart/2008/layout/LinedList"/>
    <dgm:cxn modelId="{72D54A74-A614-4E50-8AE0-28030FB4FC1A}" srcId="{CC167A4C-1FA5-4209-9EB0-AB95D2B0D577}" destId="{9F273903-1283-471D-B840-20755E7F90C1}" srcOrd="7" destOrd="0" parTransId="{F04713A2-C8ED-4EDF-913C-469D5BF70F37}" sibTransId="{537D630E-4B47-4636-8917-2DED6C9F0C02}"/>
    <dgm:cxn modelId="{1AF55077-910E-42AD-B3E9-45A0389DF4DD}" type="presOf" srcId="{905422BE-5742-4C27-BC9E-C75015C44194}" destId="{D7F575AD-42D9-4EAD-8863-17CB50AB694E}" srcOrd="0" destOrd="0" presId="urn:microsoft.com/office/officeart/2008/layout/LinedList"/>
    <dgm:cxn modelId="{19EC467B-D8F8-40BB-8C89-0BC30CE8589A}" type="presOf" srcId="{F9C7210C-1150-4167-8825-6A6240A6113B}" destId="{529C5FB0-3917-40BE-AC30-828C52F4CFDC}" srcOrd="0" destOrd="0" presId="urn:microsoft.com/office/officeart/2008/layout/LinedList"/>
    <dgm:cxn modelId="{CDCBFFAC-4A1A-4E63-BE78-E6B4BC35972D}" type="presOf" srcId="{6A3FA23A-0C21-48FD-B9F3-7ACE4C88CA54}" destId="{F019F367-BFD8-4106-BDF3-963699E2B545}" srcOrd="0" destOrd="0" presId="urn:microsoft.com/office/officeart/2008/layout/LinedList"/>
    <dgm:cxn modelId="{F77CECBD-F830-4379-839A-61208E1C37CD}" srcId="{CC167A4C-1FA5-4209-9EB0-AB95D2B0D577}" destId="{F9C7210C-1150-4167-8825-6A6240A6113B}" srcOrd="3" destOrd="0" parTransId="{753C7487-4148-41F3-BA00-3369243E8A94}" sibTransId="{7B83066B-0931-484C-936E-2086F696EEF7}"/>
    <dgm:cxn modelId="{DA802CE7-7B51-4BBC-ABB1-8DB3435A970E}" srcId="{CC167A4C-1FA5-4209-9EB0-AB95D2B0D577}" destId="{6A3FA23A-0C21-48FD-B9F3-7ACE4C88CA54}" srcOrd="6" destOrd="0" parTransId="{CAD8DDE6-72C9-40B3-A5B2-DEB0B723FF18}" sibTransId="{70C505F2-2F94-4C1F-9AB0-554ECCC985FA}"/>
    <dgm:cxn modelId="{301888EF-A09B-4B15-84E3-477B874B0AC3}" type="presOf" srcId="{3C77FEDE-2D71-401D-997A-9BB872B6B98E}" destId="{7F75C87F-3A37-4D15-B833-BAC4014B6E4D}" srcOrd="0" destOrd="0" presId="urn:microsoft.com/office/officeart/2008/layout/LinedList"/>
    <dgm:cxn modelId="{46C5C8FA-7856-4FEF-896E-5FD3095EF8CB}" srcId="{CC167A4C-1FA5-4209-9EB0-AB95D2B0D577}" destId="{808674CD-639A-4096-8721-2AF03884679F}" srcOrd="4" destOrd="0" parTransId="{1B0C5D42-B36F-4C79-9EA1-EEE5FDD4009A}" sibTransId="{8A1EF2CB-66A7-4FE4-A58D-3FD6FA8B9F3A}"/>
    <dgm:cxn modelId="{4847A4CF-9160-4A6C-9C9F-AA4DBAAC3CCA}" type="presParOf" srcId="{17C48DF5-FB6E-45EF-BE63-07FB908107BD}" destId="{0B7E13C5-1230-4AE1-9693-093276E740F5}" srcOrd="0" destOrd="0" presId="urn:microsoft.com/office/officeart/2008/layout/LinedList"/>
    <dgm:cxn modelId="{C67E9A0A-0E7A-46B4-BA70-C44F4759243D}" type="presParOf" srcId="{17C48DF5-FB6E-45EF-BE63-07FB908107BD}" destId="{A9913450-3C8F-4281-93D2-3A401BF9EF5D}" srcOrd="1" destOrd="0" presId="urn:microsoft.com/office/officeart/2008/layout/LinedList"/>
    <dgm:cxn modelId="{36F9C54D-97D6-4055-892A-66F4CFDDFF65}" type="presParOf" srcId="{A9913450-3C8F-4281-93D2-3A401BF9EF5D}" destId="{D7F575AD-42D9-4EAD-8863-17CB50AB694E}" srcOrd="0" destOrd="0" presId="urn:microsoft.com/office/officeart/2008/layout/LinedList"/>
    <dgm:cxn modelId="{3623F1E4-609D-404F-91B8-00EE44AA38DA}" type="presParOf" srcId="{A9913450-3C8F-4281-93D2-3A401BF9EF5D}" destId="{B6669FEF-6217-4D48-B826-39FC949855B8}" srcOrd="1" destOrd="0" presId="urn:microsoft.com/office/officeart/2008/layout/LinedList"/>
    <dgm:cxn modelId="{F80FCA76-3BE5-4CBE-8567-80E59865007C}" type="presParOf" srcId="{17C48DF5-FB6E-45EF-BE63-07FB908107BD}" destId="{6B5FEA9D-325A-4CC8-A156-29B9710F8BEE}" srcOrd="2" destOrd="0" presId="urn:microsoft.com/office/officeart/2008/layout/LinedList"/>
    <dgm:cxn modelId="{00B8BC69-6DF6-4F9C-B4F7-E9B0F436D07D}" type="presParOf" srcId="{17C48DF5-FB6E-45EF-BE63-07FB908107BD}" destId="{6BB0D29F-00CA-46EC-8C79-0CB166353058}" srcOrd="3" destOrd="0" presId="urn:microsoft.com/office/officeart/2008/layout/LinedList"/>
    <dgm:cxn modelId="{0CDFD4B5-637E-4FB2-AB74-8AD77E93CBB0}" type="presParOf" srcId="{6BB0D29F-00CA-46EC-8C79-0CB166353058}" destId="{7F75C87F-3A37-4D15-B833-BAC4014B6E4D}" srcOrd="0" destOrd="0" presId="urn:microsoft.com/office/officeart/2008/layout/LinedList"/>
    <dgm:cxn modelId="{EC55F465-51DD-4EE3-858E-E66179C0BA50}" type="presParOf" srcId="{6BB0D29F-00CA-46EC-8C79-0CB166353058}" destId="{2CEA6C03-87CE-4411-9A4B-7ECCDA35BE6A}" srcOrd="1" destOrd="0" presId="urn:microsoft.com/office/officeart/2008/layout/LinedList"/>
    <dgm:cxn modelId="{8922A7B6-34CA-49F0-A5FB-AE50123E692A}" type="presParOf" srcId="{17C48DF5-FB6E-45EF-BE63-07FB908107BD}" destId="{A8A0BD8C-63C7-479E-9906-0C2036037B2B}" srcOrd="4" destOrd="0" presId="urn:microsoft.com/office/officeart/2008/layout/LinedList"/>
    <dgm:cxn modelId="{771F7217-B305-4B99-91D3-35B33A24DA73}" type="presParOf" srcId="{17C48DF5-FB6E-45EF-BE63-07FB908107BD}" destId="{67EF8DC5-4691-4394-976C-177E85B6A511}" srcOrd="5" destOrd="0" presId="urn:microsoft.com/office/officeart/2008/layout/LinedList"/>
    <dgm:cxn modelId="{4C00AD48-AF78-49B2-A198-BF514658E3EA}" type="presParOf" srcId="{67EF8DC5-4691-4394-976C-177E85B6A511}" destId="{101155F1-31C2-4187-ADAF-396F20BBCF9A}" srcOrd="0" destOrd="0" presId="urn:microsoft.com/office/officeart/2008/layout/LinedList"/>
    <dgm:cxn modelId="{17F7ED04-E011-4E45-9AA8-18630EE29366}" type="presParOf" srcId="{67EF8DC5-4691-4394-976C-177E85B6A511}" destId="{61BBCBEA-EE25-4310-9368-CA9CB134BFC2}" srcOrd="1" destOrd="0" presId="urn:microsoft.com/office/officeart/2008/layout/LinedList"/>
    <dgm:cxn modelId="{3108E401-72CF-41ED-AC24-634F215D66F2}" type="presParOf" srcId="{17C48DF5-FB6E-45EF-BE63-07FB908107BD}" destId="{9C93FA3F-526D-43D4-94AB-7864023687F8}" srcOrd="6" destOrd="0" presId="urn:microsoft.com/office/officeart/2008/layout/LinedList"/>
    <dgm:cxn modelId="{D1F34B8B-0684-47D3-A2B7-BE31B5934614}" type="presParOf" srcId="{17C48DF5-FB6E-45EF-BE63-07FB908107BD}" destId="{96ADF1DF-5DBF-4549-892F-7CF385A90E80}" srcOrd="7" destOrd="0" presId="urn:microsoft.com/office/officeart/2008/layout/LinedList"/>
    <dgm:cxn modelId="{28D81456-C375-4C05-8FB0-6D7CEF4BE116}" type="presParOf" srcId="{96ADF1DF-5DBF-4549-892F-7CF385A90E80}" destId="{529C5FB0-3917-40BE-AC30-828C52F4CFDC}" srcOrd="0" destOrd="0" presId="urn:microsoft.com/office/officeart/2008/layout/LinedList"/>
    <dgm:cxn modelId="{CF9BA6AA-195E-4509-97BA-F1C3A4DD9908}" type="presParOf" srcId="{96ADF1DF-5DBF-4549-892F-7CF385A90E80}" destId="{E76F3DD3-E0C3-49AF-AB4A-418A842B54BF}" srcOrd="1" destOrd="0" presId="urn:microsoft.com/office/officeart/2008/layout/LinedList"/>
    <dgm:cxn modelId="{BB0428D5-3557-4D7D-B6AF-6903350BDE68}" type="presParOf" srcId="{17C48DF5-FB6E-45EF-BE63-07FB908107BD}" destId="{D6608ADF-CABD-468F-9B18-3BB8B55B8BA9}" srcOrd="8" destOrd="0" presId="urn:microsoft.com/office/officeart/2008/layout/LinedList"/>
    <dgm:cxn modelId="{888BFCE9-A629-4B73-ADB5-881340E770CC}" type="presParOf" srcId="{17C48DF5-FB6E-45EF-BE63-07FB908107BD}" destId="{08B28629-A30D-4FA0-A606-E5209169BF67}" srcOrd="9" destOrd="0" presId="urn:microsoft.com/office/officeart/2008/layout/LinedList"/>
    <dgm:cxn modelId="{927850B5-B736-4BCB-9E28-BC853A334ABF}" type="presParOf" srcId="{08B28629-A30D-4FA0-A606-E5209169BF67}" destId="{7AE28032-DA0A-4874-8EFA-4E00046DED63}" srcOrd="0" destOrd="0" presId="urn:microsoft.com/office/officeart/2008/layout/LinedList"/>
    <dgm:cxn modelId="{F1302430-BD7C-4587-A08B-12CF1FDAA09C}" type="presParOf" srcId="{08B28629-A30D-4FA0-A606-E5209169BF67}" destId="{4C77CAA5-7585-4B37-BC2E-0FB2D2B512BF}" srcOrd="1" destOrd="0" presId="urn:microsoft.com/office/officeart/2008/layout/LinedList"/>
    <dgm:cxn modelId="{15132A0D-794D-4DED-ABA6-6981E80F808C}" type="presParOf" srcId="{17C48DF5-FB6E-45EF-BE63-07FB908107BD}" destId="{3898C5F9-19BD-47D4-975B-1168E10AF860}" srcOrd="10" destOrd="0" presId="urn:microsoft.com/office/officeart/2008/layout/LinedList"/>
    <dgm:cxn modelId="{C9332A44-5603-4C84-8C46-E24542A14080}" type="presParOf" srcId="{17C48DF5-FB6E-45EF-BE63-07FB908107BD}" destId="{289BC510-89F7-44C9-B0C5-49081AFE3CAB}" srcOrd="11" destOrd="0" presId="urn:microsoft.com/office/officeart/2008/layout/LinedList"/>
    <dgm:cxn modelId="{90B38366-4F12-4F3A-9C1D-9D31136681C1}" type="presParOf" srcId="{289BC510-89F7-44C9-B0C5-49081AFE3CAB}" destId="{780DC9F6-9740-4D29-995B-645AE60B45FA}" srcOrd="0" destOrd="0" presId="urn:microsoft.com/office/officeart/2008/layout/LinedList"/>
    <dgm:cxn modelId="{BD592BE0-B810-4EEF-84B9-4E0DE524358B}" type="presParOf" srcId="{289BC510-89F7-44C9-B0C5-49081AFE3CAB}" destId="{D6EDFC11-6E37-4865-B93B-70A202FD2330}" srcOrd="1" destOrd="0" presId="urn:microsoft.com/office/officeart/2008/layout/LinedList"/>
    <dgm:cxn modelId="{8F44E711-86D1-4E42-86A1-D303B76443AB}" type="presParOf" srcId="{17C48DF5-FB6E-45EF-BE63-07FB908107BD}" destId="{63BD0DDA-EDE2-4A26-B490-F3C3BF9E896E}" srcOrd="12" destOrd="0" presId="urn:microsoft.com/office/officeart/2008/layout/LinedList"/>
    <dgm:cxn modelId="{FFC5D494-78D8-4E15-B590-91E65D6554FE}" type="presParOf" srcId="{17C48DF5-FB6E-45EF-BE63-07FB908107BD}" destId="{3AE1402D-DB22-4306-8ADF-552BC84780AE}" srcOrd="13" destOrd="0" presId="urn:microsoft.com/office/officeart/2008/layout/LinedList"/>
    <dgm:cxn modelId="{BDF37962-2D19-41FF-B8C8-9BC1BD232D90}" type="presParOf" srcId="{3AE1402D-DB22-4306-8ADF-552BC84780AE}" destId="{F019F367-BFD8-4106-BDF3-963699E2B545}" srcOrd="0" destOrd="0" presId="urn:microsoft.com/office/officeart/2008/layout/LinedList"/>
    <dgm:cxn modelId="{19757EB5-9010-4066-8063-9E0F5446C898}" type="presParOf" srcId="{3AE1402D-DB22-4306-8ADF-552BC84780AE}" destId="{A37BFED1-19BF-4A19-BCE7-38B5C7FCFD2B}" srcOrd="1" destOrd="0" presId="urn:microsoft.com/office/officeart/2008/layout/LinedList"/>
    <dgm:cxn modelId="{C0B63F87-0B36-4EBD-9938-FDEA948DC31D}" type="presParOf" srcId="{17C48DF5-FB6E-45EF-BE63-07FB908107BD}" destId="{78C855BC-0802-4BD5-8B27-44FEA18F04A6}" srcOrd="14" destOrd="0" presId="urn:microsoft.com/office/officeart/2008/layout/LinedList"/>
    <dgm:cxn modelId="{A489CAA4-A584-4CFB-8E4B-3AD841687B00}" type="presParOf" srcId="{17C48DF5-FB6E-45EF-BE63-07FB908107BD}" destId="{A928F9F7-162D-46D3-B371-5D75128D0146}" srcOrd="15" destOrd="0" presId="urn:microsoft.com/office/officeart/2008/layout/LinedList"/>
    <dgm:cxn modelId="{F24BA1C1-F692-486E-817A-C74E11D7AB23}" type="presParOf" srcId="{A928F9F7-162D-46D3-B371-5D75128D0146}" destId="{2A0E3EF8-C861-46E2-8CA1-B444571449D3}" srcOrd="0" destOrd="0" presId="urn:microsoft.com/office/officeart/2008/layout/LinedList"/>
    <dgm:cxn modelId="{D9DE1F0C-C65B-4459-9A12-FE54CE160EE0}" type="presParOf" srcId="{A928F9F7-162D-46D3-B371-5D75128D0146}" destId="{21F320A6-3D5C-4085-878E-58F0A29682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67CCE-7009-465E-A96F-6FBBC602CB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072B0E-32E2-4BF5-AFCA-6EADF189BDA5}">
      <dgm:prSet/>
      <dgm:spPr/>
      <dgm:t>
        <a:bodyPr/>
        <a:lstStyle/>
        <a:p>
          <a:r>
            <a:rPr lang="en-US"/>
            <a:t>Returning calls months late</a:t>
          </a:r>
        </a:p>
      </dgm:t>
    </dgm:pt>
    <dgm:pt modelId="{90094164-86B5-4268-AC80-58B5EB7A910E}" type="parTrans" cxnId="{5A705F8C-1E8E-43CE-8388-A5BD6EFB028F}">
      <dgm:prSet/>
      <dgm:spPr/>
      <dgm:t>
        <a:bodyPr/>
        <a:lstStyle/>
        <a:p>
          <a:endParaRPr lang="en-US"/>
        </a:p>
      </dgm:t>
    </dgm:pt>
    <dgm:pt modelId="{AF508634-C934-4F5C-8165-096EBF2ECCFF}" type="sibTrans" cxnId="{5A705F8C-1E8E-43CE-8388-A5BD6EFB028F}">
      <dgm:prSet/>
      <dgm:spPr/>
      <dgm:t>
        <a:bodyPr/>
        <a:lstStyle/>
        <a:p>
          <a:endParaRPr lang="en-US"/>
        </a:p>
      </dgm:t>
    </dgm:pt>
    <dgm:pt modelId="{580E916E-7349-49E3-9E96-FAB157606CBF}">
      <dgm:prSet/>
      <dgm:spPr/>
      <dgm:t>
        <a:bodyPr/>
        <a:lstStyle/>
        <a:p>
          <a:r>
            <a:rPr lang="en-US"/>
            <a:t>Forgetting to pay bills</a:t>
          </a:r>
        </a:p>
      </dgm:t>
    </dgm:pt>
    <dgm:pt modelId="{9AFE4A1C-6846-4D53-BEC8-C483BDD0CDF8}" type="parTrans" cxnId="{2C39FCA3-41D5-4FCE-A2BE-EF38FFEDFD80}">
      <dgm:prSet/>
      <dgm:spPr/>
      <dgm:t>
        <a:bodyPr/>
        <a:lstStyle/>
        <a:p>
          <a:endParaRPr lang="en-US"/>
        </a:p>
      </dgm:t>
    </dgm:pt>
    <dgm:pt modelId="{47AED878-99A9-4B81-B3F1-AA0DA8613D20}" type="sibTrans" cxnId="{2C39FCA3-41D5-4FCE-A2BE-EF38FFEDFD80}">
      <dgm:prSet/>
      <dgm:spPr/>
      <dgm:t>
        <a:bodyPr/>
        <a:lstStyle/>
        <a:p>
          <a:endParaRPr lang="en-US"/>
        </a:p>
      </dgm:t>
    </dgm:pt>
    <dgm:pt modelId="{F61C9434-2300-4568-8A33-2E6E81A8AAE3}">
      <dgm:prSet/>
      <dgm:spPr/>
      <dgm:t>
        <a:bodyPr/>
        <a:lstStyle/>
        <a:p>
          <a:r>
            <a:rPr lang="en-US"/>
            <a:t>Missing details</a:t>
          </a:r>
        </a:p>
      </dgm:t>
    </dgm:pt>
    <dgm:pt modelId="{FFBFEA73-0B93-4B57-ACF1-2C3F144310E5}" type="parTrans" cxnId="{185C687E-4245-4375-8DC0-FEDEC47E0EDE}">
      <dgm:prSet/>
      <dgm:spPr/>
      <dgm:t>
        <a:bodyPr/>
        <a:lstStyle/>
        <a:p>
          <a:endParaRPr lang="en-US"/>
        </a:p>
      </dgm:t>
    </dgm:pt>
    <dgm:pt modelId="{976E2FCB-F0F7-4D2C-8836-CD9DC718F968}" type="sibTrans" cxnId="{185C687E-4245-4375-8DC0-FEDEC47E0EDE}">
      <dgm:prSet/>
      <dgm:spPr/>
      <dgm:t>
        <a:bodyPr/>
        <a:lstStyle/>
        <a:p>
          <a:endParaRPr lang="en-US"/>
        </a:p>
      </dgm:t>
    </dgm:pt>
    <dgm:pt modelId="{737EC597-6295-41B6-8FAC-38E6C3A25587}">
      <dgm:prSet/>
      <dgm:spPr/>
      <dgm:t>
        <a:bodyPr/>
        <a:lstStyle/>
        <a:p>
          <a:r>
            <a:rPr lang="en-US"/>
            <a:t>Overdoing activities</a:t>
          </a:r>
        </a:p>
      </dgm:t>
    </dgm:pt>
    <dgm:pt modelId="{76631345-B2DD-437A-A011-AC0446125557}" type="parTrans" cxnId="{E1AD7289-AC67-4938-B839-33BC8F20566A}">
      <dgm:prSet/>
      <dgm:spPr/>
      <dgm:t>
        <a:bodyPr/>
        <a:lstStyle/>
        <a:p>
          <a:endParaRPr lang="en-US"/>
        </a:p>
      </dgm:t>
    </dgm:pt>
    <dgm:pt modelId="{C79D6DF9-3B03-4C6B-BB4E-4259FD6A075F}" type="sibTrans" cxnId="{E1AD7289-AC67-4938-B839-33BC8F20566A}">
      <dgm:prSet/>
      <dgm:spPr/>
      <dgm:t>
        <a:bodyPr/>
        <a:lstStyle/>
        <a:p>
          <a:endParaRPr lang="en-US"/>
        </a:p>
      </dgm:t>
    </dgm:pt>
    <dgm:pt modelId="{C7E75399-CD57-4A86-983F-6EE0F50BEAF3}">
      <dgm:prSet/>
      <dgm:spPr/>
      <dgm:t>
        <a:bodyPr/>
        <a:lstStyle/>
        <a:p>
          <a:r>
            <a:rPr lang="en-US"/>
            <a:t>Crashing after stimulation</a:t>
          </a:r>
        </a:p>
      </dgm:t>
    </dgm:pt>
    <dgm:pt modelId="{66823B6E-2FB3-4D72-8C32-CE84AB75A071}" type="parTrans" cxnId="{EFBFAD16-A7B3-43B7-B73C-F2471F4C687F}">
      <dgm:prSet/>
      <dgm:spPr/>
      <dgm:t>
        <a:bodyPr/>
        <a:lstStyle/>
        <a:p>
          <a:endParaRPr lang="en-US"/>
        </a:p>
      </dgm:t>
    </dgm:pt>
    <dgm:pt modelId="{D0EB7F30-F6C3-4929-A3A2-C59869BED5A8}" type="sibTrans" cxnId="{EFBFAD16-A7B3-43B7-B73C-F2471F4C687F}">
      <dgm:prSet/>
      <dgm:spPr/>
      <dgm:t>
        <a:bodyPr/>
        <a:lstStyle/>
        <a:p>
          <a:endParaRPr lang="en-US"/>
        </a:p>
      </dgm:t>
    </dgm:pt>
    <dgm:pt modelId="{E523F1C9-28BE-4F22-8CEF-3F55F4D08A32}">
      <dgm:prSet/>
      <dgm:spPr/>
      <dgm:t>
        <a:bodyPr/>
        <a:lstStyle/>
        <a:p>
          <a:r>
            <a:rPr lang="en-US"/>
            <a:t>Trouble processing information</a:t>
          </a:r>
        </a:p>
      </dgm:t>
    </dgm:pt>
    <dgm:pt modelId="{81EE351A-D712-4AB1-A5CB-DE4C4CC46A2B}" type="parTrans" cxnId="{A5B786F3-951D-42F0-A4DB-A22530A41940}">
      <dgm:prSet/>
      <dgm:spPr/>
      <dgm:t>
        <a:bodyPr/>
        <a:lstStyle/>
        <a:p>
          <a:endParaRPr lang="en-US"/>
        </a:p>
      </dgm:t>
    </dgm:pt>
    <dgm:pt modelId="{7E859058-23DD-456E-82CE-9453F5CE94CE}" type="sibTrans" cxnId="{A5B786F3-951D-42F0-A4DB-A22530A41940}">
      <dgm:prSet/>
      <dgm:spPr/>
      <dgm:t>
        <a:bodyPr/>
        <a:lstStyle/>
        <a:p>
          <a:endParaRPr lang="en-US"/>
        </a:p>
      </dgm:t>
    </dgm:pt>
    <dgm:pt modelId="{54E35578-0C54-4B94-A3DC-E1BE9AAE7657}">
      <dgm:prSet/>
      <dgm:spPr/>
      <dgm:t>
        <a:bodyPr/>
        <a:lstStyle/>
        <a:p>
          <a:r>
            <a:rPr lang="en-US" b="1"/>
            <a:t>Invisible struggles affected daily life.</a:t>
          </a:r>
          <a:endParaRPr lang="en-US"/>
        </a:p>
      </dgm:t>
    </dgm:pt>
    <dgm:pt modelId="{CFF1276A-EC04-4C82-AA31-ABF92825CF81}" type="parTrans" cxnId="{C941B7F4-65D9-47D6-8123-8336FA61E73A}">
      <dgm:prSet/>
      <dgm:spPr/>
      <dgm:t>
        <a:bodyPr/>
        <a:lstStyle/>
        <a:p>
          <a:endParaRPr lang="en-US"/>
        </a:p>
      </dgm:t>
    </dgm:pt>
    <dgm:pt modelId="{7F112035-250D-4349-A641-0BF9D39202B8}" type="sibTrans" cxnId="{C941B7F4-65D9-47D6-8123-8336FA61E73A}">
      <dgm:prSet/>
      <dgm:spPr/>
      <dgm:t>
        <a:bodyPr/>
        <a:lstStyle/>
        <a:p>
          <a:endParaRPr lang="en-US"/>
        </a:p>
      </dgm:t>
    </dgm:pt>
    <dgm:pt modelId="{4863501D-E942-43F4-BAB8-72A9317419F3}" type="pres">
      <dgm:prSet presAssocID="{C9C67CCE-7009-465E-A96F-6FBBC602CB50}" presName="vert0" presStyleCnt="0">
        <dgm:presLayoutVars>
          <dgm:dir/>
          <dgm:animOne val="branch"/>
          <dgm:animLvl val="lvl"/>
        </dgm:presLayoutVars>
      </dgm:prSet>
      <dgm:spPr/>
    </dgm:pt>
    <dgm:pt modelId="{948B0C19-52F7-4763-A0FF-C71C6F017CB0}" type="pres">
      <dgm:prSet presAssocID="{0F072B0E-32E2-4BF5-AFCA-6EADF189BDA5}" presName="thickLine" presStyleLbl="alignNode1" presStyleIdx="0" presStyleCnt="7"/>
      <dgm:spPr/>
    </dgm:pt>
    <dgm:pt modelId="{A601C3D9-2E60-403A-B408-15B5FD9D65CB}" type="pres">
      <dgm:prSet presAssocID="{0F072B0E-32E2-4BF5-AFCA-6EADF189BDA5}" presName="horz1" presStyleCnt="0"/>
      <dgm:spPr/>
    </dgm:pt>
    <dgm:pt modelId="{2908038E-D9A7-4CE8-884A-9C5604844F65}" type="pres">
      <dgm:prSet presAssocID="{0F072B0E-32E2-4BF5-AFCA-6EADF189BDA5}" presName="tx1" presStyleLbl="revTx" presStyleIdx="0" presStyleCnt="7"/>
      <dgm:spPr/>
    </dgm:pt>
    <dgm:pt modelId="{3CE078C6-0B7F-4A91-BA6A-F9AF95A1B3AF}" type="pres">
      <dgm:prSet presAssocID="{0F072B0E-32E2-4BF5-AFCA-6EADF189BDA5}" presName="vert1" presStyleCnt="0"/>
      <dgm:spPr/>
    </dgm:pt>
    <dgm:pt modelId="{FA702ED7-7D03-4215-9895-3A70C91FD9BF}" type="pres">
      <dgm:prSet presAssocID="{580E916E-7349-49E3-9E96-FAB157606CBF}" presName="thickLine" presStyleLbl="alignNode1" presStyleIdx="1" presStyleCnt="7"/>
      <dgm:spPr/>
    </dgm:pt>
    <dgm:pt modelId="{F57AF4FA-3193-41EE-A518-7D17B97A2705}" type="pres">
      <dgm:prSet presAssocID="{580E916E-7349-49E3-9E96-FAB157606CBF}" presName="horz1" presStyleCnt="0"/>
      <dgm:spPr/>
    </dgm:pt>
    <dgm:pt modelId="{7DBAED51-5E35-4D51-AED0-575061929541}" type="pres">
      <dgm:prSet presAssocID="{580E916E-7349-49E3-9E96-FAB157606CBF}" presName="tx1" presStyleLbl="revTx" presStyleIdx="1" presStyleCnt="7"/>
      <dgm:spPr/>
    </dgm:pt>
    <dgm:pt modelId="{5EF6F8B7-8A85-47B3-A48A-036BE44141BA}" type="pres">
      <dgm:prSet presAssocID="{580E916E-7349-49E3-9E96-FAB157606CBF}" presName="vert1" presStyleCnt="0"/>
      <dgm:spPr/>
    </dgm:pt>
    <dgm:pt modelId="{7582C939-1240-48E0-AE5B-8C5719241FD0}" type="pres">
      <dgm:prSet presAssocID="{F61C9434-2300-4568-8A33-2E6E81A8AAE3}" presName="thickLine" presStyleLbl="alignNode1" presStyleIdx="2" presStyleCnt="7"/>
      <dgm:spPr/>
    </dgm:pt>
    <dgm:pt modelId="{6AC11BDE-8840-47D3-82DA-1BF8A6F65A53}" type="pres">
      <dgm:prSet presAssocID="{F61C9434-2300-4568-8A33-2E6E81A8AAE3}" presName="horz1" presStyleCnt="0"/>
      <dgm:spPr/>
    </dgm:pt>
    <dgm:pt modelId="{FD4CD82C-E2EF-4D46-895C-BE7CBF8B607A}" type="pres">
      <dgm:prSet presAssocID="{F61C9434-2300-4568-8A33-2E6E81A8AAE3}" presName="tx1" presStyleLbl="revTx" presStyleIdx="2" presStyleCnt="7"/>
      <dgm:spPr/>
    </dgm:pt>
    <dgm:pt modelId="{3FC7DFB6-2BC0-423F-866A-A389E4BAF6D5}" type="pres">
      <dgm:prSet presAssocID="{F61C9434-2300-4568-8A33-2E6E81A8AAE3}" presName="vert1" presStyleCnt="0"/>
      <dgm:spPr/>
    </dgm:pt>
    <dgm:pt modelId="{CBEEF79C-7FB1-45F0-8E0A-4872F06AC4C4}" type="pres">
      <dgm:prSet presAssocID="{737EC597-6295-41B6-8FAC-38E6C3A25587}" presName="thickLine" presStyleLbl="alignNode1" presStyleIdx="3" presStyleCnt="7"/>
      <dgm:spPr/>
    </dgm:pt>
    <dgm:pt modelId="{BD4F48C2-9DF4-4565-930F-F6948F74A241}" type="pres">
      <dgm:prSet presAssocID="{737EC597-6295-41B6-8FAC-38E6C3A25587}" presName="horz1" presStyleCnt="0"/>
      <dgm:spPr/>
    </dgm:pt>
    <dgm:pt modelId="{67687EFD-3184-4640-B933-ED097D3CB539}" type="pres">
      <dgm:prSet presAssocID="{737EC597-6295-41B6-8FAC-38E6C3A25587}" presName="tx1" presStyleLbl="revTx" presStyleIdx="3" presStyleCnt="7"/>
      <dgm:spPr/>
    </dgm:pt>
    <dgm:pt modelId="{66191FF1-8B4A-4733-B97E-09600D74C0BB}" type="pres">
      <dgm:prSet presAssocID="{737EC597-6295-41B6-8FAC-38E6C3A25587}" presName="vert1" presStyleCnt="0"/>
      <dgm:spPr/>
    </dgm:pt>
    <dgm:pt modelId="{AA979A95-25F7-44A6-82E8-BEE85DF2ED3F}" type="pres">
      <dgm:prSet presAssocID="{C7E75399-CD57-4A86-983F-6EE0F50BEAF3}" presName="thickLine" presStyleLbl="alignNode1" presStyleIdx="4" presStyleCnt="7"/>
      <dgm:spPr/>
    </dgm:pt>
    <dgm:pt modelId="{1F7ECBBB-A83D-4ACA-BAB0-9751A98CED43}" type="pres">
      <dgm:prSet presAssocID="{C7E75399-CD57-4A86-983F-6EE0F50BEAF3}" presName="horz1" presStyleCnt="0"/>
      <dgm:spPr/>
    </dgm:pt>
    <dgm:pt modelId="{5D707088-AE3D-4841-A7CC-400A29D39E93}" type="pres">
      <dgm:prSet presAssocID="{C7E75399-CD57-4A86-983F-6EE0F50BEAF3}" presName="tx1" presStyleLbl="revTx" presStyleIdx="4" presStyleCnt="7"/>
      <dgm:spPr/>
    </dgm:pt>
    <dgm:pt modelId="{D61143D8-1C5D-4F34-BCA0-A931C6B7D7F8}" type="pres">
      <dgm:prSet presAssocID="{C7E75399-CD57-4A86-983F-6EE0F50BEAF3}" presName="vert1" presStyleCnt="0"/>
      <dgm:spPr/>
    </dgm:pt>
    <dgm:pt modelId="{6FCA8716-42F3-42D3-A5D2-7405323A1010}" type="pres">
      <dgm:prSet presAssocID="{E523F1C9-28BE-4F22-8CEF-3F55F4D08A32}" presName="thickLine" presStyleLbl="alignNode1" presStyleIdx="5" presStyleCnt="7"/>
      <dgm:spPr/>
    </dgm:pt>
    <dgm:pt modelId="{A3627A9B-8FB1-40B8-8889-9EC9F40C1172}" type="pres">
      <dgm:prSet presAssocID="{E523F1C9-28BE-4F22-8CEF-3F55F4D08A32}" presName="horz1" presStyleCnt="0"/>
      <dgm:spPr/>
    </dgm:pt>
    <dgm:pt modelId="{132117ED-328B-4C4F-B5AE-D162B36D864E}" type="pres">
      <dgm:prSet presAssocID="{E523F1C9-28BE-4F22-8CEF-3F55F4D08A32}" presName="tx1" presStyleLbl="revTx" presStyleIdx="5" presStyleCnt="7"/>
      <dgm:spPr/>
    </dgm:pt>
    <dgm:pt modelId="{D937BB9E-85C8-4CDF-9681-ABFC444A71B4}" type="pres">
      <dgm:prSet presAssocID="{E523F1C9-28BE-4F22-8CEF-3F55F4D08A32}" presName="vert1" presStyleCnt="0"/>
      <dgm:spPr/>
    </dgm:pt>
    <dgm:pt modelId="{290BD2C5-CE5D-4901-AD85-779BA7B22AEA}" type="pres">
      <dgm:prSet presAssocID="{54E35578-0C54-4B94-A3DC-E1BE9AAE7657}" presName="thickLine" presStyleLbl="alignNode1" presStyleIdx="6" presStyleCnt="7"/>
      <dgm:spPr/>
    </dgm:pt>
    <dgm:pt modelId="{4792EE36-B872-46B4-8A79-4EB6BA9D058E}" type="pres">
      <dgm:prSet presAssocID="{54E35578-0C54-4B94-A3DC-E1BE9AAE7657}" presName="horz1" presStyleCnt="0"/>
      <dgm:spPr/>
    </dgm:pt>
    <dgm:pt modelId="{91A3EE31-2EB4-4428-B791-084B8FB4DE0E}" type="pres">
      <dgm:prSet presAssocID="{54E35578-0C54-4B94-A3DC-E1BE9AAE7657}" presName="tx1" presStyleLbl="revTx" presStyleIdx="6" presStyleCnt="7"/>
      <dgm:spPr/>
    </dgm:pt>
    <dgm:pt modelId="{472855F3-D2BF-4D24-B1A8-D3FFE7E01006}" type="pres">
      <dgm:prSet presAssocID="{54E35578-0C54-4B94-A3DC-E1BE9AAE7657}" presName="vert1" presStyleCnt="0"/>
      <dgm:spPr/>
    </dgm:pt>
  </dgm:ptLst>
  <dgm:cxnLst>
    <dgm:cxn modelId="{9BED2D02-BF99-4135-80DA-4C77E3DDBAEE}" type="presOf" srcId="{580E916E-7349-49E3-9E96-FAB157606CBF}" destId="{7DBAED51-5E35-4D51-AED0-575061929541}" srcOrd="0" destOrd="0" presId="urn:microsoft.com/office/officeart/2008/layout/LinedList"/>
    <dgm:cxn modelId="{EFBFAD16-A7B3-43B7-B73C-F2471F4C687F}" srcId="{C9C67CCE-7009-465E-A96F-6FBBC602CB50}" destId="{C7E75399-CD57-4A86-983F-6EE0F50BEAF3}" srcOrd="4" destOrd="0" parTransId="{66823B6E-2FB3-4D72-8C32-CE84AB75A071}" sibTransId="{D0EB7F30-F6C3-4929-A3A2-C59869BED5A8}"/>
    <dgm:cxn modelId="{042ABB29-A7B7-44E7-A517-4619A60DBE3F}" type="presOf" srcId="{C9C67CCE-7009-465E-A96F-6FBBC602CB50}" destId="{4863501D-E942-43F4-BAB8-72A9317419F3}" srcOrd="0" destOrd="0" presId="urn:microsoft.com/office/officeart/2008/layout/LinedList"/>
    <dgm:cxn modelId="{69A45530-AD22-455C-81AB-49860E363F3F}" type="presOf" srcId="{54E35578-0C54-4B94-A3DC-E1BE9AAE7657}" destId="{91A3EE31-2EB4-4428-B791-084B8FB4DE0E}" srcOrd="0" destOrd="0" presId="urn:microsoft.com/office/officeart/2008/layout/LinedList"/>
    <dgm:cxn modelId="{185C687E-4245-4375-8DC0-FEDEC47E0EDE}" srcId="{C9C67CCE-7009-465E-A96F-6FBBC602CB50}" destId="{F61C9434-2300-4568-8A33-2E6E81A8AAE3}" srcOrd="2" destOrd="0" parTransId="{FFBFEA73-0B93-4B57-ACF1-2C3F144310E5}" sibTransId="{976E2FCB-F0F7-4D2C-8836-CD9DC718F968}"/>
    <dgm:cxn modelId="{61790884-C79D-4178-9E3A-11238438E74F}" type="presOf" srcId="{737EC597-6295-41B6-8FAC-38E6C3A25587}" destId="{67687EFD-3184-4640-B933-ED097D3CB539}" srcOrd="0" destOrd="0" presId="urn:microsoft.com/office/officeart/2008/layout/LinedList"/>
    <dgm:cxn modelId="{E1AD7289-AC67-4938-B839-33BC8F20566A}" srcId="{C9C67CCE-7009-465E-A96F-6FBBC602CB50}" destId="{737EC597-6295-41B6-8FAC-38E6C3A25587}" srcOrd="3" destOrd="0" parTransId="{76631345-B2DD-437A-A011-AC0446125557}" sibTransId="{C79D6DF9-3B03-4C6B-BB4E-4259FD6A075F}"/>
    <dgm:cxn modelId="{5A705F8C-1E8E-43CE-8388-A5BD6EFB028F}" srcId="{C9C67CCE-7009-465E-A96F-6FBBC602CB50}" destId="{0F072B0E-32E2-4BF5-AFCA-6EADF189BDA5}" srcOrd="0" destOrd="0" parTransId="{90094164-86B5-4268-AC80-58B5EB7A910E}" sibTransId="{AF508634-C934-4F5C-8165-096EBF2ECCFF}"/>
    <dgm:cxn modelId="{2C39FCA3-41D5-4FCE-A2BE-EF38FFEDFD80}" srcId="{C9C67CCE-7009-465E-A96F-6FBBC602CB50}" destId="{580E916E-7349-49E3-9E96-FAB157606CBF}" srcOrd="1" destOrd="0" parTransId="{9AFE4A1C-6846-4D53-BEC8-C483BDD0CDF8}" sibTransId="{47AED878-99A9-4B81-B3F1-AA0DA8613D20}"/>
    <dgm:cxn modelId="{A593BDAC-C624-4741-A21F-DAECE5FC9EC1}" type="presOf" srcId="{E523F1C9-28BE-4F22-8CEF-3F55F4D08A32}" destId="{132117ED-328B-4C4F-B5AE-D162B36D864E}" srcOrd="0" destOrd="0" presId="urn:microsoft.com/office/officeart/2008/layout/LinedList"/>
    <dgm:cxn modelId="{40A36ACB-FA0A-49BB-A05D-50E8A6A4B9BF}" type="presOf" srcId="{0F072B0E-32E2-4BF5-AFCA-6EADF189BDA5}" destId="{2908038E-D9A7-4CE8-884A-9C5604844F65}" srcOrd="0" destOrd="0" presId="urn:microsoft.com/office/officeart/2008/layout/LinedList"/>
    <dgm:cxn modelId="{64AABCD3-A7E0-402A-9846-8877E9162FD3}" type="presOf" srcId="{F61C9434-2300-4568-8A33-2E6E81A8AAE3}" destId="{FD4CD82C-E2EF-4D46-895C-BE7CBF8B607A}" srcOrd="0" destOrd="0" presId="urn:microsoft.com/office/officeart/2008/layout/LinedList"/>
    <dgm:cxn modelId="{67C693E8-A505-46C3-9984-25A0F7C57932}" type="presOf" srcId="{C7E75399-CD57-4A86-983F-6EE0F50BEAF3}" destId="{5D707088-AE3D-4841-A7CC-400A29D39E93}" srcOrd="0" destOrd="0" presId="urn:microsoft.com/office/officeart/2008/layout/LinedList"/>
    <dgm:cxn modelId="{A5B786F3-951D-42F0-A4DB-A22530A41940}" srcId="{C9C67CCE-7009-465E-A96F-6FBBC602CB50}" destId="{E523F1C9-28BE-4F22-8CEF-3F55F4D08A32}" srcOrd="5" destOrd="0" parTransId="{81EE351A-D712-4AB1-A5CB-DE4C4CC46A2B}" sibTransId="{7E859058-23DD-456E-82CE-9453F5CE94CE}"/>
    <dgm:cxn modelId="{C941B7F4-65D9-47D6-8123-8336FA61E73A}" srcId="{C9C67CCE-7009-465E-A96F-6FBBC602CB50}" destId="{54E35578-0C54-4B94-A3DC-E1BE9AAE7657}" srcOrd="6" destOrd="0" parTransId="{CFF1276A-EC04-4C82-AA31-ABF92825CF81}" sibTransId="{7F112035-250D-4349-A641-0BF9D39202B8}"/>
    <dgm:cxn modelId="{8A73C289-3186-41F6-BDCA-71360F754294}" type="presParOf" srcId="{4863501D-E942-43F4-BAB8-72A9317419F3}" destId="{948B0C19-52F7-4763-A0FF-C71C6F017CB0}" srcOrd="0" destOrd="0" presId="urn:microsoft.com/office/officeart/2008/layout/LinedList"/>
    <dgm:cxn modelId="{269CABFC-EFA8-4FB0-A2F5-D0527DEECF7C}" type="presParOf" srcId="{4863501D-E942-43F4-BAB8-72A9317419F3}" destId="{A601C3D9-2E60-403A-B408-15B5FD9D65CB}" srcOrd="1" destOrd="0" presId="urn:microsoft.com/office/officeart/2008/layout/LinedList"/>
    <dgm:cxn modelId="{2671B274-C1C2-4408-8E4E-C8608DFBDDC5}" type="presParOf" srcId="{A601C3D9-2E60-403A-B408-15B5FD9D65CB}" destId="{2908038E-D9A7-4CE8-884A-9C5604844F65}" srcOrd="0" destOrd="0" presId="urn:microsoft.com/office/officeart/2008/layout/LinedList"/>
    <dgm:cxn modelId="{E02D3005-509C-417D-94CB-2236C73D52AE}" type="presParOf" srcId="{A601C3D9-2E60-403A-B408-15B5FD9D65CB}" destId="{3CE078C6-0B7F-4A91-BA6A-F9AF95A1B3AF}" srcOrd="1" destOrd="0" presId="urn:microsoft.com/office/officeart/2008/layout/LinedList"/>
    <dgm:cxn modelId="{69D2C64B-A4FC-45E3-AD7D-5C30FD6534DE}" type="presParOf" srcId="{4863501D-E942-43F4-BAB8-72A9317419F3}" destId="{FA702ED7-7D03-4215-9895-3A70C91FD9BF}" srcOrd="2" destOrd="0" presId="urn:microsoft.com/office/officeart/2008/layout/LinedList"/>
    <dgm:cxn modelId="{A4C08DCC-D3C3-43CB-B3D1-27AAE2BD3842}" type="presParOf" srcId="{4863501D-E942-43F4-BAB8-72A9317419F3}" destId="{F57AF4FA-3193-41EE-A518-7D17B97A2705}" srcOrd="3" destOrd="0" presId="urn:microsoft.com/office/officeart/2008/layout/LinedList"/>
    <dgm:cxn modelId="{A4C380E7-5187-469F-AD36-ABE96816CFFF}" type="presParOf" srcId="{F57AF4FA-3193-41EE-A518-7D17B97A2705}" destId="{7DBAED51-5E35-4D51-AED0-575061929541}" srcOrd="0" destOrd="0" presId="urn:microsoft.com/office/officeart/2008/layout/LinedList"/>
    <dgm:cxn modelId="{491A9070-912C-4983-84A4-2CBBD6D682CA}" type="presParOf" srcId="{F57AF4FA-3193-41EE-A518-7D17B97A2705}" destId="{5EF6F8B7-8A85-47B3-A48A-036BE44141BA}" srcOrd="1" destOrd="0" presId="urn:microsoft.com/office/officeart/2008/layout/LinedList"/>
    <dgm:cxn modelId="{D0276EE7-1777-460E-89D7-596712B2C5AB}" type="presParOf" srcId="{4863501D-E942-43F4-BAB8-72A9317419F3}" destId="{7582C939-1240-48E0-AE5B-8C5719241FD0}" srcOrd="4" destOrd="0" presId="urn:microsoft.com/office/officeart/2008/layout/LinedList"/>
    <dgm:cxn modelId="{2C41AFE6-AF35-4DEB-A504-E3C2A3D1C03D}" type="presParOf" srcId="{4863501D-E942-43F4-BAB8-72A9317419F3}" destId="{6AC11BDE-8840-47D3-82DA-1BF8A6F65A53}" srcOrd="5" destOrd="0" presId="urn:microsoft.com/office/officeart/2008/layout/LinedList"/>
    <dgm:cxn modelId="{C09AB65F-41AC-49C6-AFEC-E8B29C7AEEB2}" type="presParOf" srcId="{6AC11BDE-8840-47D3-82DA-1BF8A6F65A53}" destId="{FD4CD82C-E2EF-4D46-895C-BE7CBF8B607A}" srcOrd="0" destOrd="0" presId="urn:microsoft.com/office/officeart/2008/layout/LinedList"/>
    <dgm:cxn modelId="{821AA843-8675-439E-9F72-74AFE07441B4}" type="presParOf" srcId="{6AC11BDE-8840-47D3-82DA-1BF8A6F65A53}" destId="{3FC7DFB6-2BC0-423F-866A-A389E4BAF6D5}" srcOrd="1" destOrd="0" presId="urn:microsoft.com/office/officeart/2008/layout/LinedList"/>
    <dgm:cxn modelId="{9F1879DC-2875-474D-A1DC-1B5B16E848F9}" type="presParOf" srcId="{4863501D-E942-43F4-BAB8-72A9317419F3}" destId="{CBEEF79C-7FB1-45F0-8E0A-4872F06AC4C4}" srcOrd="6" destOrd="0" presId="urn:microsoft.com/office/officeart/2008/layout/LinedList"/>
    <dgm:cxn modelId="{63FDD174-4995-4464-AEDB-C4E634A45745}" type="presParOf" srcId="{4863501D-E942-43F4-BAB8-72A9317419F3}" destId="{BD4F48C2-9DF4-4565-930F-F6948F74A241}" srcOrd="7" destOrd="0" presId="urn:microsoft.com/office/officeart/2008/layout/LinedList"/>
    <dgm:cxn modelId="{BC557AB7-E939-46E2-BFC6-C0D97C16D0FE}" type="presParOf" srcId="{BD4F48C2-9DF4-4565-930F-F6948F74A241}" destId="{67687EFD-3184-4640-B933-ED097D3CB539}" srcOrd="0" destOrd="0" presId="urn:microsoft.com/office/officeart/2008/layout/LinedList"/>
    <dgm:cxn modelId="{E7219187-A35B-464E-8CF6-30EA03E8B176}" type="presParOf" srcId="{BD4F48C2-9DF4-4565-930F-F6948F74A241}" destId="{66191FF1-8B4A-4733-B97E-09600D74C0BB}" srcOrd="1" destOrd="0" presId="urn:microsoft.com/office/officeart/2008/layout/LinedList"/>
    <dgm:cxn modelId="{50CDA71A-0FFD-41B4-8224-3235EE84EDBB}" type="presParOf" srcId="{4863501D-E942-43F4-BAB8-72A9317419F3}" destId="{AA979A95-25F7-44A6-82E8-BEE85DF2ED3F}" srcOrd="8" destOrd="0" presId="urn:microsoft.com/office/officeart/2008/layout/LinedList"/>
    <dgm:cxn modelId="{AB420020-EC04-419C-BA6E-47CAE527DA60}" type="presParOf" srcId="{4863501D-E942-43F4-BAB8-72A9317419F3}" destId="{1F7ECBBB-A83D-4ACA-BAB0-9751A98CED43}" srcOrd="9" destOrd="0" presId="urn:microsoft.com/office/officeart/2008/layout/LinedList"/>
    <dgm:cxn modelId="{0DF23328-813A-485A-9925-02C44DC53678}" type="presParOf" srcId="{1F7ECBBB-A83D-4ACA-BAB0-9751A98CED43}" destId="{5D707088-AE3D-4841-A7CC-400A29D39E93}" srcOrd="0" destOrd="0" presId="urn:microsoft.com/office/officeart/2008/layout/LinedList"/>
    <dgm:cxn modelId="{3E429012-870C-428E-B988-F93553A319C4}" type="presParOf" srcId="{1F7ECBBB-A83D-4ACA-BAB0-9751A98CED43}" destId="{D61143D8-1C5D-4F34-BCA0-A931C6B7D7F8}" srcOrd="1" destOrd="0" presId="urn:microsoft.com/office/officeart/2008/layout/LinedList"/>
    <dgm:cxn modelId="{FD5BAFF7-A19B-4B8D-9BE5-3F8EB164CED8}" type="presParOf" srcId="{4863501D-E942-43F4-BAB8-72A9317419F3}" destId="{6FCA8716-42F3-42D3-A5D2-7405323A1010}" srcOrd="10" destOrd="0" presId="urn:microsoft.com/office/officeart/2008/layout/LinedList"/>
    <dgm:cxn modelId="{0E73CE42-C386-449F-B52D-CD34FA407739}" type="presParOf" srcId="{4863501D-E942-43F4-BAB8-72A9317419F3}" destId="{A3627A9B-8FB1-40B8-8889-9EC9F40C1172}" srcOrd="11" destOrd="0" presId="urn:microsoft.com/office/officeart/2008/layout/LinedList"/>
    <dgm:cxn modelId="{607AC055-D060-4EF6-9B2E-89060AE75372}" type="presParOf" srcId="{A3627A9B-8FB1-40B8-8889-9EC9F40C1172}" destId="{132117ED-328B-4C4F-B5AE-D162B36D864E}" srcOrd="0" destOrd="0" presId="urn:microsoft.com/office/officeart/2008/layout/LinedList"/>
    <dgm:cxn modelId="{9255ACC9-C171-437C-88FF-375A03FB22C6}" type="presParOf" srcId="{A3627A9B-8FB1-40B8-8889-9EC9F40C1172}" destId="{D937BB9E-85C8-4CDF-9681-ABFC444A71B4}" srcOrd="1" destOrd="0" presId="urn:microsoft.com/office/officeart/2008/layout/LinedList"/>
    <dgm:cxn modelId="{353A1CB9-0213-4F08-80F5-352E3629B414}" type="presParOf" srcId="{4863501D-E942-43F4-BAB8-72A9317419F3}" destId="{290BD2C5-CE5D-4901-AD85-779BA7B22AEA}" srcOrd="12" destOrd="0" presId="urn:microsoft.com/office/officeart/2008/layout/LinedList"/>
    <dgm:cxn modelId="{D332E9D8-D82B-4550-8738-26C12C4C4E2F}" type="presParOf" srcId="{4863501D-E942-43F4-BAB8-72A9317419F3}" destId="{4792EE36-B872-46B4-8A79-4EB6BA9D058E}" srcOrd="13" destOrd="0" presId="urn:microsoft.com/office/officeart/2008/layout/LinedList"/>
    <dgm:cxn modelId="{5FD664FF-289B-424F-BD01-9F13BCEA632C}" type="presParOf" srcId="{4792EE36-B872-46B4-8A79-4EB6BA9D058E}" destId="{91A3EE31-2EB4-4428-B791-084B8FB4DE0E}" srcOrd="0" destOrd="0" presId="urn:microsoft.com/office/officeart/2008/layout/LinedList"/>
    <dgm:cxn modelId="{09990A25-F4D7-4ABB-944B-B3B9A23C0206}" type="presParOf" srcId="{4792EE36-B872-46B4-8A79-4EB6BA9D058E}" destId="{472855F3-D2BF-4D24-B1A8-D3FFE7E010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03694-F209-4CC0-A5C6-69580647D0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A825CE-46C8-497A-9BD6-05F49CB46FC6}">
      <dgm:prSet/>
      <dgm:spPr/>
      <dgm:t>
        <a:bodyPr/>
        <a:lstStyle/>
        <a:p>
          <a:r>
            <a:rPr lang="en-US"/>
            <a:t>Pacing</a:t>
          </a:r>
        </a:p>
      </dgm:t>
    </dgm:pt>
    <dgm:pt modelId="{5B9E72DF-A02B-4163-A6C6-79CCFC1E541F}" type="parTrans" cxnId="{3562389E-1A37-4DF8-8424-9D3D1BED6DA0}">
      <dgm:prSet/>
      <dgm:spPr/>
      <dgm:t>
        <a:bodyPr/>
        <a:lstStyle/>
        <a:p>
          <a:endParaRPr lang="en-US"/>
        </a:p>
      </dgm:t>
    </dgm:pt>
    <dgm:pt modelId="{540586CE-4330-4E31-A932-52F51E064665}" type="sibTrans" cxnId="{3562389E-1A37-4DF8-8424-9D3D1BED6DA0}">
      <dgm:prSet/>
      <dgm:spPr/>
      <dgm:t>
        <a:bodyPr/>
        <a:lstStyle/>
        <a:p>
          <a:endParaRPr lang="en-US"/>
        </a:p>
      </dgm:t>
    </dgm:pt>
    <dgm:pt modelId="{CEF6048F-515D-4A87-8EAD-F57D146F5C84}">
      <dgm:prSet/>
      <dgm:spPr/>
      <dgm:t>
        <a:bodyPr/>
        <a:lstStyle/>
        <a:p>
          <a:r>
            <a:rPr lang="en-US"/>
            <a:t>Rest before overload</a:t>
          </a:r>
        </a:p>
      </dgm:t>
    </dgm:pt>
    <dgm:pt modelId="{762115B3-9618-41D5-A4E0-D55D095B5B1C}" type="parTrans" cxnId="{528719B9-BBFC-4DDC-959C-623E318D4295}">
      <dgm:prSet/>
      <dgm:spPr/>
      <dgm:t>
        <a:bodyPr/>
        <a:lstStyle/>
        <a:p>
          <a:endParaRPr lang="en-US"/>
        </a:p>
      </dgm:t>
    </dgm:pt>
    <dgm:pt modelId="{6DFF6AC5-022F-455D-BF2B-67A24366611A}" type="sibTrans" cxnId="{528719B9-BBFC-4DDC-959C-623E318D4295}">
      <dgm:prSet/>
      <dgm:spPr/>
      <dgm:t>
        <a:bodyPr/>
        <a:lstStyle/>
        <a:p>
          <a:endParaRPr lang="en-US"/>
        </a:p>
      </dgm:t>
    </dgm:pt>
    <dgm:pt modelId="{9DD293A7-829F-46F9-B2B4-3F09B76EE7DA}">
      <dgm:prSet/>
      <dgm:spPr/>
      <dgm:t>
        <a:bodyPr/>
        <a:lstStyle/>
        <a:p>
          <a:r>
            <a:rPr lang="en-US"/>
            <a:t>Simplified routines</a:t>
          </a:r>
        </a:p>
      </dgm:t>
    </dgm:pt>
    <dgm:pt modelId="{BB7F08D9-D78C-4C67-A256-C01A5C0B9082}" type="parTrans" cxnId="{C7F8C318-C618-4B57-A9D9-7A9769F797F8}">
      <dgm:prSet/>
      <dgm:spPr/>
      <dgm:t>
        <a:bodyPr/>
        <a:lstStyle/>
        <a:p>
          <a:endParaRPr lang="en-US"/>
        </a:p>
      </dgm:t>
    </dgm:pt>
    <dgm:pt modelId="{FC744E86-4CF6-4953-854C-E2B2A3C289B7}" type="sibTrans" cxnId="{C7F8C318-C618-4B57-A9D9-7A9769F797F8}">
      <dgm:prSet/>
      <dgm:spPr/>
      <dgm:t>
        <a:bodyPr/>
        <a:lstStyle/>
        <a:p>
          <a:endParaRPr lang="en-US"/>
        </a:p>
      </dgm:t>
    </dgm:pt>
    <dgm:pt modelId="{F176EC9D-67D3-4F57-AE08-D0D549C40782}">
      <dgm:prSet/>
      <dgm:spPr/>
      <dgm:t>
        <a:bodyPr/>
        <a:lstStyle/>
        <a:p>
          <a:r>
            <a:rPr lang="en-US"/>
            <a:t>Written instructions</a:t>
          </a:r>
        </a:p>
      </dgm:t>
    </dgm:pt>
    <dgm:pt modelId="{49DB33D5-EE4A-4F2C-993D-7343413D47EE}" type="parTrans" cxnId="{925DF764-5D80-4742-8E59-F2E332940B78}">
      <dgm:prSet/>
      <dgm:spPr/>
      <dgm:t>
        <a:bodyPr/>
        <a:lstStyle/>
        <a:p>
          <a:endParaRPr lang="en-US"/>
        </a:p>
      </dgm:t>
    </dgm:pt>
    <dgm:pt modelId="{E53C358B-56B1-4F55-AAE3-563B2AB114B4}" type="sibTrans" cxnId="{925DF764-5D80-4742-8E59-F2E332940B78}">
      <dgm:prSet/>
      <dgm:spPr/>
      <dgm:t>
        <a:bodyPr/>
        <a:lstStyle/>
        <a:p>
          <a:endParaRPr lang="en-US"/>
        </a:p>
      </dgm:t>
    </dgm:pt>
    <dgm:pt modelId="{800679C0-5063-454F-860A-AF04F63B4A25}">
      <dgm:prSet/>
      <dgm:spPr/>
      <dgm:t>
        <a:bodyPr/>
        <a:lstStyle/>
        <a:p>
          <a:r>
            <a:rPr lang="en-US"/>
            <a:t>Reduced multitasking</a:t>
          </a:r>
        </a:p>
      </dgm:t>
    </dgm:pt>
    <dgm:pt modelId="{DB520896-F4FB-4F8C-9EE2-786AE27B7318}" type="parTrans" cxnId="{B1484411-1DE7-4959-84DC-B952F12B3A47}">
      <dgm:prSet/>
      <dgm:spPr/>
      <dgm:t>
        <a:bodyPr/>
        <a:lstStyle/>
        <a:p>
          <a:endParaRPr lang="en-US"/>
        </a:p>
      </dgm:t>
    </dgm:pt>
    <dgm:pt modelId="{4683E62B-CA0F-4A7A-877C-73454996904C}" type="sibTrans" cxnId="{B1484411-1DE7-4959-84DC-B952F12B3A47}">
      <dgm:prSet/>
      <dgm:spPr/>
      <dgm:t>
        <a:bodyPr/>
        <a:lstStyle/>
        <a:p>
          <a:endParaRPr lang="en-US"/>
        </a:p>
      </dgm:t>
    </dgm:pt>
    <dgm:pt modelId="{4A6BA327-E078-4EFC-BEF7-CC9C2EECB483}">
      <dgm:prSet/>
      <dgm:spPr/>
      <dgm:t>
        <a:bodyPr/>
        <a:lstStyle/>
        <a:p>
          <a:r>
            <a:rPr lang="en-US"/>
            <a:t>Quiet breaks</a:t>
          </a:r>
        </a:p>
      </dgm:t>
    </dgm:pt>
    <dgm:pt modelId="{D467DF25-86F5-4731-AF04-0D2248D4A368}" type="parTrans" cxnId="{E8182D9E-D6EF-483D-841F-67F39B06ACAF}">
      <dgm:prSet/>
      <dgm:spPr/>
      <dgm:t>
        <a:bodyPr/>
        <a:lstStyle/>
        <a:p>
          <a:endParaRPr lang="en-US"/>
        </a:p>
      </dgm:t>
    </dgm:pt>
    <dgm:pt modelId="{0F1CB9CC-F9D7-49FD-9EC8-8C077CC52986}" type="sibTrans" cxnId="{E8182D9E-D6EF-483D-841F-67F39B06ACAF}">
      <dgm:prSet/>
      <dgm:spPr/>
      <dgm:t>
        <a:bodyPr/>
        <a:lstStyle/>
        <a:p>
          <a:endParaRPr lang="en-US"/>
        </a:p>
      </dgm:t>
    </dgm:pt>
    <dgm:pt modelId="{50873D2D-862A-4CAB-9AFE-3492919F0F41}">
      <dgm:prSet/>
      <dgm:spPr/>
      <dgm:t>
        <a:bodyPr/>
        <a:lstStyle/>
        <a:p>
          <a:r>
            <a:rPr lang="en-US"/>
            <a:t>Energy management</a:t>
          </a:r>
        </a:p>
      </dgm:t>
    </dgm:pt>
    <dgm:pt modelId="{4D66C039-D67A-49BD-9C8C-87562842C278}" type="parTrans" cxnId="{87A32890-760D-489D-8181-6EBA25991EFC}">
      <dgm:prSet/>
      <dgm:spPr/>
      <dgm:t>
        <a:bodyPr/>
        <a:lstStyle/>
        <a:p>
          <a:endParaRPr lang="en-US"/>
        </a:p>
      </dgm:t>
    </dgm:pt>
    <dgm:pt modelId="{68BCAC84-80BE-487A-9207-32F444EB116B}" type="sibTrans" cxnId="{87A32890-760D-489D-8181-6EBA25991EFC}">
      <dgm:prSet/>
      <dgm:spPr/>
      <dgm:t>
        <a:bodyPr/>
        <a:lstStyle/>
        <a:p>
          <a:endParaRPr lang="en-US"/>
        </a:p>
      </dgm:t>
    </dgm:pt>
    <dgm:pt modelId="{87DF2AF7-467D-42CE-951F-DE47A79E9ED0}">
      <dgm:prSet/>
      <dgm:spPr/>
      <dgm:t>
        <a:bodyPr/>
        <a:lstStyle/>
        <a:p>
          <a:r>
            <a:rPr lang="en-US"/>
            <a:t>Predictability</a:t>
          </a:r>
        </a:p>
      </dgm:t>
    </dgm:pt>
    <dgm:pt modelId="{5F9D5DF5-D891-4ABA-8833-71EC5C1E9BE5}" type="parTrans" cxnId="{996D1C95-E948-4FB9-9633-BCCAD28B10EA}">
      <dgm:prSet/>
      <dgm:spPr/>
      <dgm:t>
        <a:bodyPr/>
        <a:lstStyle/>
        <a:p>
          <a:endParaRPr lang="en-US"/>
        </a:p>
      </dgm:t>
    </dgm:pt>
    <dgm:pt modelId="{A6EFDFD3-2B54-47B0-99B5-B4BE3BEB4DE8}" type="sibTrans" cxnId="{996D1C95-E948-4FB9-9633-BCCAD28B10EA}">
      <dgm:prSet/>
      <dgm:spPr/>
      <dgm:t>
        <a:bodyPr/>
        <a:lstStyle/>
        <a:p>
          <a:endParaRPr lang="en-US"/>
        </a:p>
      </dgm:t>
    </dgm:pt>
    <dgm:pt modelId="{80C40518-3A46-4BE2-A4C2-CCD45B2145B6}" type="pres">
      <dgm:prSet presAssocID="{AB803694-F209-4CC0-A5C6-69580647D0ED}" presName="root" presStyleCnt="0">
        <dgm:presLayoutVars>
          <dgm:dir/>
          <dgm:resizeHandles val="exact"/>
        </dgm:presLayoutVars>
      </dgm:prSet>
      <dgm:spPr/>
    </dgm:pt>
    <dgm:pt modelId="{D5E0759C-3490-4C22-B1AD-7181F2C58CBF}" type="pres">
      <dgm:prSet presAssocID="{4CA825CE-46C8-497A-9BD6-05F49CB46FC6}" presName="compNode" presStyleCnt="0"/>
      <dgm:spPr/>
    </dgm:pt>
    <dgm:pt modelId="{859C5BF2-B923-40EF-8D5C-9C423CDDDE28}" type="pres">
      <dgm:prSet presAssocID="{4CA825CE-46C8-497A-9BD6-05F49CB46FC6}" presName="bgRect" presStyleLbl="bgShp" presStyleIdx="0" presStyleCnt="8"/>
      <dgm:spPr/>
    </dgm:pt>
    <dgm:pt modelId="{13BE257C-684A-4D6F-830B-45ABD63CB763}" type="pres">
      <dgm:prSet presAssocID="{4CA825CE-46C8-497A-9BD6-05F49CB46FC6}" presName="iconRect" presStyleLbl="node1" presStyleIdx="0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C233B91-6C4F-487F-9F3E-D823E5C0AE34}" type="pres">
      <dgm:prSet presAssocID="{4CA825CE-46C8-497A-9BD6-05F49CB46FC6}" presName="spaceRect" presStyleCnt="0"/>
      <dgm:spPr/>
    </dgm:pt>
    <dgm:pt modelId="{56C0F42A-20CA-4CE4-8893-040ED9B5974E}" type="pres">
      <dgm:prSet presAssocID="{4CA825CE-46C8-497A-9BD6-05F49CB46FC6}" presName="parTx" presStyleLbl="revTx" presStyleIdx="0" presStyleCnt="8">
        <dgm:presLayoutVars>
          <dgm:chMax val="0"/>
          <dgm:chPref val="0"/>
        </dgm:presLayoutVars>
      </dgm:prSet>
      <dgm:spPr/>
    </dgm:pt>
    <dgm:pt modelId="{D0152742-23E7-4DE7-8529-F946FF867BE9}" type="pres">
      <dgm:prSet presAssocID="{540586CE-4330-4E31-A932-52F51E064665}" presName="sibTrans" presStyleCnt="0"/>
      <dgm:spPr/>
    </dgm:pt>
    <dgm:pt modelId="{78F9757A-8546-42C8-8A07-EAEA5E95443A}" type="pres">
      <dgm:prSet presAssocID="{CEF6048F-515D-4A87-8EAD-F57D146F5C84}" presName="compNode" presStyleCnt="0"/>
      <dgm:spPr/>
    </dgm:pt>
    <dgm:pt modelId="{7A5D585A-91F9-4731-BCDE-615189ED97E8}" type="pres">
      <dgm:prSet presAssocID="{CEF6048F-515D-4A87-8EAD-F57D146F5C84}" presName="bgRect" presStyleLbl="bgShp" presStyleIdx="1" presStyleCnt="8"/>
      <dgm:spPr/>
    </dgm:pt>
    <dgm:pt modelId="{28D01EA9-BC81-4D03-8446-AF57DD33E1FC}" type="pres">
      <dgm:prSet presAssocID="{CEF6048F-515D-4A87-8EAD-F57D146F5C84}" presName="iconRect" presStyleLbl="node1" presStyleIdx="1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AB9F658-9318-45E9-8718-6A2003CEF6DF}" type="pres">
      <dgm:prSet presAssocID="{CEF6048F-515D-4A87-8EAD-F57D146F5C84}" presName="spaceRect" presStyleCnt="0"/>
      <dgm:spPr/>
    </dgm:pt>
    <dgm:pt modelId="{B1EF8522-FBC0-4F61-AF3B-D824CE63A9C6}" type="pres">
      <dgm:prSet presAssocID="{CEF6048F-515D-4A87-8EAD-F57D146F5C84}" presName="parTx" presStyleLbl="revTx" presStyleIdx="1" presStyleCnt="8">
        <dgm:presLayoutVars>
          <dgm:chMax val="0"/>
          <dgm:chPref val="0"/>
        </dgm:presLayoutVars>
      </dgm:prSet>
      <dgm:spPr/>
    </dgm:pt>
    <dgm:pt modelId="{AE09C2BF-3FB0-46BC-BC9D-A268E4D1CB32}" type="pres">
      <dgm:prSet presAssocID="{6DFF6AC5-022F-455D-BF2B-67A24366611A}" presName="sibTrans" presStyleCnt="0"/>
      <dgm:spPr/>
    </dgm:pt>
    <dgm:pt modelId="{D5BA4C46-924F-4623-9AFD-3D9EB8FC00FF}" type="pres">
      <dgm:prSet presAssocID="{9DD293A7-829F-46F9-B2B4-3F09B76EE7DA}" presName="compNode" presStyleCnt="0"/>
      <dgm:spPr/>
    </dgm:pt>
    <dgm:pt modelId="{162AB61A-191A-4ED2-B198-36A30C1B900A}" type="pres">
      <dgm:prSet presAssocID="{9DD293A7-829F-46F9-B2B4-3F09B76EE7DA}" presName="bgRect" presStyleLbl="bgShp" presStyleIdx="2" presStyleCnt="8"/>
      <dgm:spPr/>
    </dgm:pt>
    <dgm:pt modelId="{7DBA82F4-BDAB-4191-B454-AFB5C17E7E44}" type="pres">
      <dgm:prSet presAssocID="{9DD293A7-829F-46F9-B2B4-3F09B76EE7DA}" presName="iconRect" presStyleLbl="node1" presStyleIdx="2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467BD77-1CBE-4567-9D6A-6859EC8E67D3}" type="pres">
      <dgm:prSet presAssocID="{9DD293A7-829F-46F9-B2B4-3F09B76EE7DA}" presName="spaceRect" presStyleCnt="0"/>
      <dgm:spPr/>
    </dgm:pt>
    <dgm:pt modelId="{E8EBC29A-A1B2-423B-B059-AF7E97F176A4}" type="pres">
      <dgm:prSet presAssocID="{9DD293A7-829F-46F9-B2B4-3F09B76EE7DA}" presName="parTx" presStyleLbl="revTx" presStyleIdx="2" presStyleCnt="8">
        <dgm:presLayoutVars>
          <dgm:chMax val="0"/>
          <dgm:chPref val="0"/>
        </dgm:presLayoutVars>
      </dgm:prSet>
      <dgm:spPr/>
    </dgm:pt>
    <dgm:pt modelId="{FCD4CF2B-F553-49EC-A200-5B2968FC963F}" type="pres">
      <dgm:prSet presAssocID="{FC744E86-4CF6-4953-854C-E2B2A3C289B7}" presName="sibTrans" presStyleCnt="0"/>
      <dgm:spPr/>
    </dgm:pt>
    <dgm:pt modelId="{1C510C58-2CDE-4BE6-9DFD-CFD684C3802A}" type="pres">
      <dgm:prSet presAssocID="{F176EC9D-67D3-4F57-AE08-D0D549C40782}" presName="compNode" presStyleCnt="0"/>
      <dgm:spPr/>
    </dgm:pt>
    <dgm:pt modelId="{C4C35C40-1380-4303-8CDA-099666656B43}" type="pres">
      <dgm:prSet presAssocID="{F176EC9D-67D3-4F57-AE08-D0D549C40782}" presName="bgRect" presStyleLbl="bgShp" presStyleIdx="3" presStyleCnt="8"/>
      <dgm:spPr/>
    </dgm:pt>
    <dgm:pt modelId="{C01FD481-0B88-484D-B0F5-5173CDF7F168}" type="pres">
      <dgm:prSet presAssocID="{F176EC9D-67D3-4F57-AE08-D0D549C40782}" presName="iconRect" presStyleLbl="node1" presStyleIdx="3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867FE8F-F3BE-4D08-9812-893F7EF7058D}" type="pres">
      <dgm:prSet presAssocID="{F176EC9D-67D3-4F57-AE08-D0D549C40782}" presName="spaceRect" presStyleCnt="0"/>
      <dgm:spPr/>
    </dgm:pt>
    <dgm:pt modelId="{E481B16B-8D1F-44AD-9B86-1E782456C46C}" type="pres">
      <dgm:prSet presAssocID="{F176EC9D-67D3-4F57-AE08-D0D549C40782}" presName="parTx" presStyleLbl="revTx" presStyleIdx="3" presStyleCnt="8">
        <dgm:presLayoutVars>
          <dgm:chMax val="0"/>
          <dgm:chPref val="0"/>
        </dgm:presLayoutVars>
      </dgm:prSet>
      <dgm:spPr/>
    </dgm:pt>
    <dgm:pt modelId="{F27B7D2A-6E85-41A7-B44C-FCB04503DF01}" type="pres">
      <dgm:prSet presAssocID="{E53C358B-56B1-4F55-AAE3-563B2AB114B4}" presName="sibTrans" presStyleCnt="0"/>
      <dgm:spPr/>
    </dgm:pt>
    <dgm:pt modelId="{162FBE61-7604-4EB0-BFD1-E1497CC59B71}" type="pres">
      <dgm:prSet presAssocID="{800679C0-5063-454F-860A-AF04F63B4A25}" presName="compNode" presStyleCnt="0"/>
      <dgm:spPr/>
    </dgm:pt>
    <dgm:pt modelId="{7248B645-AFE1-46F7-814E-7795955E0761}" type="pres">
      <dgm:prSet presAssocID="{800679C0-5063-454F-860A-AF04F63B4A25}" presName="bgRect" presStyleLbl="bgShp" presStyleIdx="4" presStyleCnt="8"/>
      <dgm:spPr/>
    </dgm:pt>
    <dgm:pt modelId="{96729E24-D3FE-4628-B079-FC3AC4EE7892}" type="pres">
      <dgm:prSet presAssocID="{800679C0-5063-454F-860A-AF04F63B4A25}" presName="iconRect" presStyleLbl="node1" presStyleIdx="4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0170F33-184C-4186-95D8-95EFDA1C4DE7}" type="pres">
      <dgm:prSet presAssocID="{800679C0-5063-454F-860A-AF04F63B4A25}" presName="spaceRect" presStyleCnt="0"/>
      <dgm:spPr/>
    </dgm:pt>
    <dgm:pt modelId="{E124562D-7ACB-4164-838B-3D4D225DC127}" type="pres">
      <dgm:prSet presAssocID="{800679C0-5063-454F-860A-AF04F63B4A25}" presName="parTx" presStyleLbl="revTx" presStyleIdx="4" presStyleCnt="8">
        <dgm:presLayoutVars>
          <dgm:chMax val="0"/>
          <dgm:chPref val="0"/>
        </dgm:presLayoutVars>
      </dgm:prSet>
      <dgm:spPr/>
    </dgm:pt>
    <dgm:pt modelId="{C45CA662-1EB2-49FF-B01D-2FD9359CCB1B}" type="pres">
      <dgm:prSet presAssocID="{4683E62B-CA0F-4A7A-877C-73454996904C}" presName="sibTrans" presStyleCnt="0"/>
      <dgm:spPr/>
    </dgm:pt>
    <dgm:pt modelId="{0786E753-384C-4A22-8CA8-80C23F500B5C}" type="pres">
      <dgm:prSet presAssocID="{4A6BA327-E078-4EFC-BEF7-CC9C2EECB483}" presName="compNode" presStyleCnt="0"/>
      <dgm:spPr/>
    </dgm:pt>
    <dgm:pt modelId="{CAA35813-663B-42EB-9F59-30380AC27D3C}" type="pres">
      <dgm:prSet presAssocID="{4A6BA327-E078-4EFC-BEF7-CC9C2EECB483}" presName="bgRect" presStyleLbl="bgShp" presStyleIdx="5" presStyleCnt="8"/>
      <dgm:spPr/>
    </dgm:pt>
    <dgm:pt modelId="{66D1C35B-815A-4F1E-B6B9-234AB5F7E19C}" type="pres">
      <dgm:prSet presAssocID="{4A6BA327-E078-4EFC-BEF7-CC9C2EECB483}" presName="iconRect" presStyleLbl="node1" presStyleIdx="5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FCE1B71E-8047-4819-AE2A-14A7630BC12E}" type="pres">
      <dgm:prSet presAssocID="{4A6BA327-E078-4EFC-BEF7-CC9C2EECB483}" presName="spaceRect" presStyleCnt="0"/>
      <dgm:spPr/>
    </dgm:pt>
    <dgm:pt modelId="{4E199570-1C16-42B6-B11F-8CFD9E462156}" type="pres">
      <dgm:prSet presAssocID="{4A6BA327-E078-4EFC-BEF7-CC9C2EECB483}" presName="parTx" presStyleLbl="revTx" presStyleIdx="5" presStyleCnt="8">
        <dgm:presLayoutVars>
          <dgm:chMax val="0"/>
          <dgm:chPref val="0"/>
        </dgm:presLayoutVars>
      </dgm:prSet>
      <dgm:spPr/>
    </dgm:pt>
    <dgm:pt modelId="{BE9D97AE-A5CD-4961-9D2D-351019C4185B}" type="pres">
      <dgm:prSet presAssocID="{0F1CB9CC-F9D7-49FD-9EC8-8C077CC52986}" presName="sibTrans" presStyleCnt="0"/>
      <dgm:spPr/>
    </dgm:pt>
    <dgm:pt modelId="{75865254-FBDF-4932-BDFF-20F9A03B330B}" type="pres">
      <dgm:prSet presAssocID="{50873D2D-862A-4CAB-9AFE-3492919F0F41}" presName="compNode" presStyleCnt="0"/>
      <dgm:spPr/>
    </dgm:pt>
    <dgm:pt modelId="{E0FAC38E-229B-4FDA-8B6C-B8D4B79244D6}" type="pres">
      <dgm:prSet presAssocID="{50873D2D-862A-4CAB-9AFE-3492919F0F41}" presName="bgRect" presStyleLbl="bgShp" presStyleIdx="6" presStyleCnt="8"/>
      <dgm:spPr/>
    </dgm:pt>
    <dgm:pt modelId="{FD85733C-85A7-4EB9-BDE6-94CD29D29249}" type="pres">
      <dgm:prSet presAssocID="{50873D2D-862A-4CAB-9AFE-3492919F0F41}" presName="iconRect" presStyleLbl="node1" presStyleIdx="6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AF55876-6EED-4CB5-985D-D13416B572C0}" type="pres">
      <dgm:prSet presAssocID="{50873D2D-862A-4CAB-9AFE-3492919F0F41}" presName="spaceRect" presStyleCnt="0"/>
      <dgm:spPr/>
    </dgm:pt>
    <dgm:pt modelId="{9DE7515B-9806-4DF5-BCBA-D5ED7A13483F}" type="pres">
      <dgm:prSet presAssocID="{50873D2D-862A-4CAB-9AFE-3492919F0F41}" presName="parTx" presStyleLbl="revTx" presStyleIdx="6" presStyleCnt="8">
        <dgm:presLayoutVars>
          <dgm:chMax val="0"/>
          <dgm:chPref val="0"/>
        </dgm:presLayoutVars>
      </dgm:prSet>
      <dgm:spPr/>
    </dgm:pt>
    <dgm:pt modelId="{A8C8F07F-BEDC-4283-90B6-B5BC7133156B}" type="pres">
      <dgm:prSet presAssocID="{68BCAC84-80BE-487A-9207-32F444EB116B}" presName="sibTrans" presStyleCnt="0"/>
      <dgm:spPr/>
    </dgm:pt>
    <dgm:pt modelId="{FA5BD87D-E587-415A-96E9-E73200DEADC6}" type="pres">
      <dgm:prSet presAssocID="{87DF2AF7-467D-42CE-951F-DE47A79E9ED0}" presName="compNode" presStyleCnt="0"/>
      <dgm:spPr/>
    </dgm:pt>
    <dgm:pt modelId="{DACA9B3C-B758-4A46-AAEA-6D30BC473B9F}" type="pres">
      <dgm:prSet presAssocID="{87DF2AF7-467D-42CE-951F-DE47A79E9ED0}" presName="bgRect" presStyleLbl="bgShp" presStyleIdx="7" presStyleCnt="8"/>
      <dgm:spPr/>
    </dgm:pt>
    <dgm:pt modelId="{10E14057-2004-443C-8B7B-D8F877095A41}" type="pres">
      <dgm:prSet presAssocID="{87DF2AF7-467D-42CE-951F-DE47A79E9ED0}" presName="iconRect" presStyleLbl="node1" presStyleIdx="7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04CC39C-BA72-4D4C-A136-53F0CB895FB7}" type="pres">
      <dgm:prSet presAssocID="{87DF2AF7-467D-42CE-951F-DE47A79E9ED0}" presName="spaceRect" presStyleCnt="0"/>
      <dgm:spPr/>
    </dgm:pt>
    <dgm:pt modelId="{BA20F451-A184-4FC1-8E15-D54F945074B5}" type="pres">
      <dgm:prSet presAssocID="{87DF2AF7-467D-42CE-951F-DE47A79E9ED0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4A8FDE09-5103-444A-A88A-D00D914E854E}" type="presOf" srcId="{4CA825CE-46C8-497A-9BD6-05F49CB46FC6}" destId="{56C0F42A-20CA-4CE4-8893-040ED9B5974E}" srcOrd="0" destOrd="0" presId="urn:microsoft.com/office/officeart/2018/2/layout/IconVerticalSolidList"/>
    <dgm:cxn modelId="{B1484411-1DE7-4959-84DC-B952F12B3A47}" srcId="{AB803694-F209-4CC0-A5C6-69580647D0ED}" destId="{800679C0-5063-454F-860A-AF04F63B4A25}" srcOrd="4" destOrd="0" parTransId="{DB520896-F4FB-4F8C-9EE2-786AE27B7318}" sibTransId="{4683E62B-CA0F-4A7A-877C-73454996904C}"/>
    <dgm:cxn modelId="{C7F8C318-C618-4B57-A9D9-7A9769F797F8}" srcId="{AB803694-F209-4CC0-A5C6-69580647D0ED}" destId="{9DD293A7-829F-46F9-B2B4-3F09B76EE7DA}" srcOrd="2" destOrd="0" parTransId="{BB7F08D9-D78C-4C67-A256-C01A5C0B9082}" sibTransId="{FC744E86-4CF6-4953-854C-E2B2A3C289B7}"/>
    <dgm:cxn modelId="{F7A7BF1B-7908-46A4-9DA8-170F576621F8}" type="presOf" srcId="{800679C0-5063-454F-860A-AF04F63B4A25}" destId="{E124562D-7ACB-4164-838B-3D4D225DC127}" srcOrd="0" destOrd="0" presId="urn:microsoft.com/office/officeart/2018/2/layout/IconVerticalSolidList"/>
    <dgm:cxn modelId="{925DF764-5D80-4742-8E59-F2E332940B78}" srcId="{AB803694-F209-4CC0-A5C6-69580647D0ED}" destId="{F176EC9D-67D3-4F57-AE08-D0D549C40782}" srcOrd="3" destOrd="0" parTransId="{49DB33D5-EE4A-4F2C-993D-7343413D47EE}" sibTransId="{E53C358B-56B1-4F55-AAE3-563B2AB114B4}"/>
    <dgm:cxn modelId="{C8E4326B-ED7E-490D-AF21-4DC018EC9AFE}" type="presOf" srcId="{AB803694-F209-4CC0-A5C6-69580647D0ED}" destId="{80C40518-3A46-4BE2-A4C2-CCD45B2145B6}" srcOrd="0" destOrd="0" presId="urn:microsoft.com/office/officeart/2018/2/layout/IconVerticalSolidList"/>
    <dgm:cxn modelId="{97B4CF4C-586A-4AC8-8302-42A271A1F1D3}" type="presOf" srcId="{87DF2AF7-467D-42CE-951F-DE47A79E9ED0}" destId="{BA20F451-A184-4FC1-8E15-D54F945074B5}" srcOrd="0" destOrd="0" presId="urn:microsoft.com/office/officeart/2018/2/layout/IconVerticalSolidList"/>
    <dgm:cxn modelId="{87A32890-760D-489D-8181-6EBA25991EFC}" srcId="{AB803694-F209-4CC0-A5C6-69580647D0ED}" destId="{50873D2D-862A-4CAB-9AFE-3492919F0F41}" srcOrd="6" destOrd="0" parTransId="{4D66C039-D67A-49BD-9C8C-87562842C278}" sibTransId="{68BCAC84-80BE-487A-9207-32F444EB116B}"/>
    <dgm:cxn modelId="{996D1C95-E948-4FB9-9633-BCCAD28B10EA}" srcId="{AB803694-F209-4CC0-A5C6-69580647D0ED}" destId="{87DF2AF7-467D-42CE-951F-DE47A79E9ED0}" srcOrd="7" destOrd="0" parTransId="{5F9D5DF5-D891-4ABA-8833-71EC5C1E9BE5}" sibTransId="{A6EFDFD3-2B54-47B0-99B5-B4BE3BEB4DE8}"/>
    <dgm:cxn modelId="{E8182D9E-D6EF-483D-841F-67F39B06ACAF}" srcId="{AB803694-F209-4CC0-A5C6-69580647D0ED}" destId="{4A6BA327-E078-4EFC-BEF7-CC9C2EECB483}" srcOrd="5" destOrd="0" parTransId="{D467DF25-86F5-4731-AF04-0D2248D4A368}" sibTransId="{0F1CB9CC-F9D7-49FD-9EC8-8C077CC52986}"/>
    <dgm:cxn modelId="{3562389E-1A37-4DF8-8424-9D3D1BED6DA0}" srcId="{AB803694-F209-4CC0-A5C6-69580647D0ED}" destId="{4CA825CE-46C8-497A-9BD6-05F49CB46FC6}" srcOrd="0" destOrd="0" parTransId="{5B9E72DF-A02B-4163-A6C6-79CCFC1E541F}" sibTransId="{540586CE-4330-4E31-A932-52F51E064665}"/>
    <dgm:cxn modelId="{ECBA29A6-BEF7-45F1-A46F-CF516451DF94}" type="presOf" srcId="{50873D2D-862A-4CAB-9AFE-3492919F0F41}" destId="{9DE7515B-9806-4DF5-BCBA-D5ED7A13483F}" srcOrd="0" destOrd="0" presId="urn:microsoft.com/office/officeart/2018/2/layout/IconVerticalSolidList"/>
    <dgm:cxn modelId="{8D6F1AB8-4AC3-4CAF-A8BF-7F015B692A3F}" type="presOf" srcId="{F176EC9D-67D3-4F57-AE08-D0D549C40782}" destId="{E481B16B-8D1F-44AD-9B86-1E782456C46C}" srcOrd="0" destOrd="0" presId="urn:microsoft.com/office/officeart/2018/2/layout/IconVerticalSolidList"/>
    <dgm:cxn modelId="{528719B9-BBFC-4DDC-959C-623E318D4295}" srcId="{AB803694-F209-4CC0-A5C6-69580647D0ED}" destId="{CEF6048F-515D-4A87-8EAD-F57D146F5C84}" srcOrd="1" destOrd="0" parTransId="{762115B3-9618-41D5-A4E0-D55D095B5B1C}" sibTransId="{6DFF6AC5-022F-455D-BF2B-67A24366611A}"/>
    <dgm:cxn modelId="{3319CCC0-C7F6-4950-B974-E7C8276D2D81}" type="presOf" srcId="{CEF6048F-515D-4A87-8EAD-F57D146F5C84}" destId="{B1EF8522-FBC0-4F61-AF3B-D824CE63A9C6}" srcOrd="0" destOrd="0" presId="urn:microsoft.com/office/officeart/2018/2/layout/IconVerticalSolidList"/>
    <dgm:cxn modelId="{16B992D2-C369-474A-9DAE-E9C123A56985}" type="presOf" srcId="{9DD293A7-829F-46F9-B2B4-3F09B76EE7DA}" destId="{E8EBC29A-A1B2-423B-B059-AF7E97F176A4}" srcOrd="0" destOrd="0" presId="urn:microsoft.com/office/officeart/2018/2/layout/IconVerticalSolidList"/>
    <dgm:cxn modelId="{EFE935F9-8F8F-45F1-869D-05F5AC334F0E}" type="presOf" srcId="{4A6BA327-E078-4EFC-BEF7-CC9C2EECB483}" destId="{4E199570-1C16-42B6-B11F-8CFD9E462156}" srcOrd="0" destOrd="0" presId="urn:microsoft.com/office/officeart/2018/2/layout/IconVerticalSolidList"/>
    <dgm:cxn modelId="{A8ED239C-590D-4246-A2CF-8F9A50E573BF}" type="presParOf" srcId="{80C40518-3A46-4BE2-A4C2-CCD45B2145B6}" destId="{D5E0759C-3490-4C22-B1AD-7181F2C58CBF}" srcOrd="0" destOrd="0" presId="urn:microsoft.com/office/officeart/2018/2/layout/IconVerticalSolidList"/>
    <dgm:cxn modelId="{6C7DE30C-2D2B-4AC5-A223-737CEA000C9B}" type="presParOf" srcId="{D5E0759C-3490-4C22-B1AD-7181F2C58CBF}" destId="{859C5BF2-B923-40EF-8D5C-9C423CDDDE28}" srcOrd="0" destOrd="0" presId="urn:microsoft.com/office/officeart/2018/2/layout/IconVerticalSolidList"/>
    <dgm:cxn modelId="{12CCD397-40E3-448C-AB96-478EA3FDCBEA}" type="presParOf" srcId="{D5E0759C-3490-4C22-B1AD-7181F2C58CBF}" destId="{13BE257C-684A-4D6F-830B-45ABD63CB763}" srcOrd="1" destOrd="0" presId="urn:microsoft.com/office/officeart/2018/2/layout/IconVerticalSolidList"/>
    <dgm:cxn modelId="{7E60A182-06A2-49FC-9E11-A54BB76EA37F}" type="presParOf" srcId="{D5E0759C-3490-4C22-B1AD-7181F2C58CBF}" destId="{FC233B91-6C4F-487F-9F3E-D823E5C0AE34}" srcOrd="2" destOrd="0" presId="urn:microsoft.com/office/officeart/2018/2/layout/IconVerticalSolidList"/>
    <dgm:cxn modelId="{6919A1C9-59CA-42F2-BF1F-8CDB8FC5503B}" type="presParOf" srcId="{D5E0759C-3490-4C22-B1AD-7181F2C58CBF}" destId="{56C0F42A-20CA-4CE4-8893-040ED9B5974E}" srcOrd="3" destOrd="0" presId="urn:microsoft.com/office/officeart/2018/2/layout/IconVerticalSolidList"/>
    <dgm:cxn modelId="{AC766965-5F82-4E4A-A15C-D9892FBE8AAC}" type="presParOf" srcId="{80C40518-3A46-4BE2-A4C2-CCD45B2145B6}" destId="{D0152742-23E7-4DE7-8529-F946FF867BE9}" srcOrd="1" destOrd="0" presId="urn:microsoft.com/office/officeart/2018/2/layout/IconVerticalSolidList"/>
    <dgm:cxn modelId="{E8F3C320-7EDA-47A8-917C-4D647C4A253B}" type="presParOf" srcId="{80C40518-3A46-4BE2-A4C2-CCD45B2145B6}" destId="{78F9757A-8546-42C8-8A07-EAEA5E95443A}" srcOrd="2" destOrd="0" presId="urn:microsoft.com/office/officeart/2018/2/layout/IconVerticalSolidList"/>
    <dgm:cxn modelId="{DC4D8B86-4DA5-400E-8688-9F788F441C1D}" type="presParOf" srcId="{78F9757A-8546-42C8-8A07-EAEA5E95443A}" destId="{7A5D585A-91F9-4731-BCDE-615189ED97E8}" srcOrd="0" destOrd="0" presId="urn:microsoft.com/office/officeart/2018/2/layout/IconVerticalSolidList"/>
    <dgm:cxn modelId="{B6F301B1-4CD7-4122-B5F0-1A80946F4A88}" type="presParOf" srcId="{78F9757A-8546-42C8-8A07-EAEA5E95443A}" destId="{28D01EA9-BC81-4D03-8446-AF57DD33E1FC}" srcOrd="1" destOrd="0" presId="urn:microsoft.com/office/officeart/2018/2/layout/IconVerticalSolidList"/>
    <dgm:cxn modelId="{14CCB511-7EB4-4834-BD62-F8F2E1F73A56}" type="presParOf" srcId="{78F9757A-8546-42C8-8A07-EAEA5E95443A}" destId="{9AB9F658-9318-45E9-8718-6A2003CEF6DF}" srcOrd="2" destOrd="0" presId="urn:microsoft.com/office/officeart/2018/2/layout/IconVerticalSolidList"/>
    <dgm:cxn modelId="{7E3B4B77-8550-49EB-9205-F5E94C69A084}" type="presParOf" srcId="{78F9757A-8546-42C8-8A07-EAEA5E95443A}" destId="{B1EF8522-FBC0-4F61-AF3B-D824CE63A9C6}" srcOrd="3" destOrd="0" presId="urn:microsoft.com/office/officeart/2018/2/layout/IconVerticalSolidList"/>
    <dgm:cxn modelId="{A5EF1AB8-B97C-41FA-9C88-0C044CE37DE2}" type="presParOf" srcId="{80C40518-3A46-4BE2-A4C2-CCD45B2145B6}" destId="{AE09C2BF-3FB0-46BC-BC9D-A268E4D1CB32}" srcOrd="3" destOrd="0" presId="urn:microsoft.com/office/officeart/2018/2/layout/IconVerticalSolidList"/>
    <dgm:cxn modelId="{DC0EA4BD-B144-462B-91B1-7BF632B2B053}" type="presParOf" srcId="{80C40518-3A46-4BE2-A4C2-CCD45B2145B6}" destId="{D5BA4C46-924F-4623-9AFD-3D9EB8FC00FF}" srcOrd="4" destOrd="0" presId="urn:microsoft.com/office/officeart/2018/2/layout/IconVerticalSolidList"/>
    <dgm:cxn modelId="{DD201DC9-B9B4-486C-B8DD-04947CAF57DD}" type="presParOf" srcId="{D5BA4C46-924F-4623-9AFD-3D9EB8FC00FF}" destId="{162AB61A-191A-4ED2-B198-36A30C1B900A}" srcOrd="0" destOrd="0" presId="urn:microsoft.com/office/officeart/2018/2/layout/IconVerticalSolidList"/>
    <dgm:cxn modelId="{F788AF72-C962-4149-9988-A2E78B5D42D3}" type="presParOf" srcId="{D5BA4C46-924F-4623-9AFD-3D9EB8FC00FF}" destId="{7DBA82F4-BDAB-4191-B454-AFB5C17E7E44}" srcOrd="1" destOrd="0" presId="urn:microsoft.com/office/officeart/2018/2/layout/IconVerticalSolidList"/>
    <dgm:cxn modelId="{9011B92A-D595-41F5-90E1-B02106696E8A}" type="presParOf" srcId="{D5BA4C46-924F-4623-9AFD-3D9EB8FC00FF}" destId="{1467BD77-1CBE-4567-9D6A-6859EC8E67D3}" srcOrd="2" destOrd="0" presId="urn:microsoft.com/office/officeart/2018/2/layout/IconVerticalSolidList"/>
    <dgm:cxn modelId="{6F403B91-9417-4D9C-B900-2B5AEBFB616D}" type="presParOf" srcId="{D5BA4C46-924F-4623-9AFD-3D9EB8FC00FF}" destId="{E8EBC29A-A1B2-423B-B059-AF7E97F176A4}" srcOrd="3" destOrd="0" presId="urn:microsoft.com/office/officeart/2018/2/layout/IconVerticalSolidList"/>
    <dgm:cxn modelId="{D92CD199-C31A-407F-AD47-DE4B2929DE9E}" type="presParOf" srcId="{80C40518-3A46-4BE2-A4C2-CCD45B2145B6}" destId="{FCD4CF2B-F553-49EC-A200-5B2968FC963F}" srcOrd="5" destOrd="0" presId="urn:microsoft.com/office/officeart/2018/2/layout/IconVerticalSolidList"/>
    <dgm:cxn modelId="{1ED8B6CA-10E5-4E5D-9DC0-9F0567AC2D66}" type="presParOf" srcId="{80C40518-3A46-4BE2-A4C2-CCD45B2145B6}" destId="{1C510C58-2CDE-4BE6-9DFD-CFD684C3802A}" srcOrd="6" destOrd="0" presId="urn:microsoft.com/office/officeart/2018/2/layout/IconVerticalSolidList"/>
    <dgm:cxn modelId="{6677EC37-4012-43AD-838A-919986B3F3CB}" type="presParOf" srcId="{1C510C58-2CDE-4BE6-9DFD-CFD684C3802A}" destId="{C4C35C40-1380-4303-8CDA-099666656B43}" srcOrd="0" destOrd="0" presId="urn:microsoft.com/office/officeart/2018/2/layout/IconVerticalSolidList"/>
    <dgm:cxn modelId="{B96727C9-2605-430E-802C-BA416492D82E}" type="presParOf" srcId="{1C510C58-2CDE-4BE6-9DFD-CFD684C3802A}" destId="{C01FD481-0B88-484D-B0F5-5173CDF7F168}" srcOrd="1" destOrd="0" presId="urn:microsoft.com/office/officeart/2018/2/layout/IconVerticalSolidList"/>
    <dgm:cxn modelId="{1A6176F4-8250-4293-B805-C064789C4736}" type="presParOf" srcId="{1C510C58-2CDE-4BE6-9DFD-CFD684C3802A}" destId="{5867FE8F-F3BE-4D08-9812-893F7EF7058D}" srcOrd="2" destOrd="0" presId="urn:microsoft.com/office/officeart/2018/2/layout/IconVerticalSolidList"/>
    <dgm:cxn modelId="{18473974-D612-461E-B020-F9E25298F4F0}" type="presParOf" srcId="{1C510C58-2CDE-4BE6-9DFD-CFD684C3802A}" destId="{E481B16B-8D1F-44AD-9B86-1E782456C46C}" srcOrd="3" destOrd="0" presId="urn:microsoft.com/office/officeart/2018/2/layout/IconVerticalSolidList"/>
    <dgm:cxn modelId="{D253221F-B068-4074-B33E-7FF86A6F3B55}" type="presParOf" srcId="{80C40518-3A46-4BE2-A4C2-CCD45B2145B6}" destId="{F27B7D2A-6E85-41A7-B44C-FCB04503DF01}" srcOrd="7" destOrd="0" presId="urn:microsoft.com/office/officeart/2018/2/layout/IconVerticalSolidList"/>
    <dgm:cxn modelId="{41377673-60FD-4546-B928-529A7897435C}" type="presParOf" srcId="{80C40518-3A46-4BE2-A4C2-CCD45B2145B6}" destId="{162FBE61-7604-4EB0-BFD1-E1497CC59B71}" srcOrd="8" destOrd="0" presId="urn:microsoft.com/office/officeart/2018/2/layout/IconVerticalSolidList"/>
    <dgm:cxn modelId="{AB45BBED-EA3D-4713-A404-F3D4B8A165E5}" type="presParOf" srcId="{162FBE61-7604-4EB0-BFD1-E1497CC59B71}" destId="{7248B645-AFE1-46F7-814E-7795955E0761}" srcOrd="0" destOrd="0" presId="urn:microsoft.com/office/officeart/2018/2/layout/IconVerticalSolidList"/>
    <dgm:cxn modelId="{B188AFFD-B52F-48DC-991C-231C251C2FA2}" type="presParOf" srcId="{162FBE61-7604-4EB0-BFD1-E1497CC59B71}" destId="{96729E24-D3FE-4628-B079-FC3AC4EE7892}" srcOrd="1" destOrd="0" presId="urn:microsoft.com/office/officeart/2018/2/layout/IconVerticalSolidList"/>
    <dgm:cxn modelId="{47F9A56D-96B2-4CC8-8444-21C9E9AF6333}" type="presParOf" srcId="{162FBE61-7604-4EB0-BFD1-E1497CC59B71}" destId="{20170F33-184C-4186-95D8-95EFDA1C4DE7}" srcOrd="2" destOrd="0" presId="urn:microsoft.com/office/officeart/2018/2/layout/IconVerticalSolidList"/>
    <dgm:cxn modelId="{ABD43A00-7298-403A-B737-E4EB27F9ACD1}" type="presParOf" srcId="{162FBE61-7604-4EB0-BFD1-E1497CC59B71}" destId="{E124562D-7ACB-4164-838B-3D4D225DC127}" srcOrd="3" destOrd="0" presId="urn:microsoft.com/office/officeart/2018/2/layout/IconVerticalSolidList"/>
    <dgm:cxn modelId="{5E4BC28C-3738-415D-92A7-4074DCEAABEA}" type="presParOf" srcId="{80C40518-3A46-4BE2-A4C2-CCD45B2145B6}" destId="{C45CA662-1EB2-49FF-B01D-2FD9359CCB1B}" srcOrd="9" destOrd="0" presId="urn:microsoft.com/office/officeart/2018/2/layout/IconVerticalSolidList"/>
    <dgm:cxn modelId="{AA7FD93E-1FAA-4817-AB13-59AF2625E937}" type="presParOf" srcId="{80C40518-3A46-4BE2-A4C2-CCD45B2145B6}" destId="{0786E753-384C-4A22-8CA8-80C23F500B5C}" srcOrd="10" destOrd="0" presId="urn:microsoft.com/office/officeart/2018/2/layout/IconVerticalSolidList"/>
    <dgm:cxn modelId="{48A33037-4A95-4A5A-9BEE-A976DC9FAD77}" type="presParOf" srcId="{0786E753-384C-4A22-8CA8-80C23F500B5C}" destId="{CAA35813-663B-42EB-9F59-30380AC27D3C}" srcOrd="0" destOrd="0" presId="urn:microsoft.com/office/officeart/2018/2/layout/IconVerticalSolidList"/>
    <dgm:cxn modelId="{142C9E3F-305D-458E-80C8-96CD1C8006BE}" type="presParOf" srcId="{0786E753-384C-4A22-8CA8-80C23F500B5C}" destId="{66D1C35B-815A-4F1E-B6B9-234AB5F7E19C}" srcOrd="1" destOrd="0" presId="urn:microsoft.com/office/officeart/2018/2/layout/IconVerticalSolidList"/>
    <dgm:cxn modelId="{FD74BA0B-E6B4-43F5-8345-4E31A4241E3E}" type="presParOf" srcId="{0786E753-384C-4A22-8CA8-80C23F500B5C}" destId="{FCE1B71E-8047-4819-AE2A-14A7630BC12E}" srcOrd="2" destOrd="0" presId="urn:microsoft.com/office/officeart/2018/2/layout/IconVerticalSolidList"/>
    <dgm:cxn modelId="{F71FB3D0-D556-4636-9CE9-30A1FC63E10E}" type="presParOf" srcId="{0786E753-384C-4A22-8CA8-80C23F500B5C}" destId="{4E199570-1C16-42B6-B11F-8CFD9E462156}" srcOrd="3" destOrd="0" presId="urn:microsoft.com/office/officeart/2018/2/layout/IconVerticalSolidList"/>
    <dgm:cxn modelId="{045BB9BF-EBBB-4659-9885-9614B92E90E0}" type="presParOf" srcId="{80C40518-3A46-4BE2-A4C2-CCD45B2145B6}" destId="{BE9D97AE-A5CD-4961-9D2D-351019C4185B}" srcOrd="11" destOrd="0" presId="urn:microsoft.com/office/officeart/2018/2/layout/IconVerticalSolidList"/>
    <dgm:cxn modelId="{EB0FB79E-4C9B-4C38-8438-786FA28EA92C}" type="presParOf" srcId="{80C40518-3A46-4BE2-A4C2-CCD45B2145B6}" destId="{75865254-FBDF-4932-BDFF-20F9A03B330B}" srcOrd="12" destOrd="0" presId="urn:microsoft.com/office/officeart/2018/2/layout/IconVerticalSolidList"/>
    <dgm:cxn modelId="{951894AE-B36F-416C-A6FB-FB88790629EC}" type="presParOf" srcId="{75865254-FBDF-4932-BDFF-20F9A03B330B}" destId="{E0FAC38E-229B-4FDA-8B6C-B8D4B79244D6}" srcOrd="0" destOrd="0" presId="urn:microsoft.com/office/officeart/2018/2/layout/IconVerticalSolidList"/>
    <dgm:cxn modelId="{29AECC39-75DD-485F-BEE3-5762E314DB42}" type="presParOf" srcId="{75865254-FBDF-4932-BDFF-20F9A03B330B}" destId="{FD85733C-85A7-4EB9-BDE6-94CD29D29249}" srcOrd="1" destOrd="0" presId="urn:microsoft.com/office/officeart/2018/2/layout/IconVerticalSolidList"/>
    <dgm:cxn modelId="{A4AF55EA-2532-4002-A7B0-1BE06DA57742}" type="presParOf" srcId="{75865254-FBDF-4932-BDFF-20F9A03B330B}" destId="{0AF55876-6EED-4CB5-985D-D13416B572C0}" srcOrd="2" destOrd="0" presId="urn:microsoft.com/office/officeart/2018/2/layout/IconVerticalSolidList"/>
    <dgm:cxn modelId="{3AC78C65-A6BE-48C1-A408-67C00DDB5222}" type="presParOf" srcId="{75865254-FBDF-4932-BDFF-20F9A03B330B}" destId="{9DE7515B-9806-4DF5-BCBA-D5ED7A13483F}" srcOrd="3" destOrd="0" presId="urn:microsoft.com/office/officeart/2018/2/layout/IconVerticalSolidList"/>
    <dgm:cxn modelId="{4FF28901-C94E-4464-A7D6-877B90E2966D}" type="presParOf" srcId="{80C40518-3A46-4BE2-A4C2-CCD45B2145B6}" destId="{A8C8F07F-BEDC-4283-90B6-B5BC7133156B}" srcOrd="13" destOrd="0" presId="urn:microsoft.com/office/officeart/2018/2/layout/IconVerticalSolidList"/>
    <dgm:cxn modelId="{DDF966F7-A675-40DD-AAB3-262822E809EF}" type="presParOf" srcId="{80C40518-3A46-4BE2-A4C2-CCD45B2145B6}" destId="{FA5BD87D-E587-415A-96E9-E73200DEADC6}" srcOrd="14" destOrd="0" presId="urn:microsoft.com/office/officeart/2018/2/layout/IconVerticalSolidList"/>
    <dgm:cxn modelId="{D9839683-BA31-4BBF-B8E6-4C3518F194F3}" type="presParOf" srcId="{FA5BD87D-E587-415A-96E9-E73200DEADC6}" destId="{DACA9B3C-B758-4A46-AAEA-6D30BC473B9F}" srcOrd="0" destOrd="0" presId="urn:microsoft.com/office/officeart/2018/2/layout/IconVerticalSolidList"/>
    <dgm:cxn modelId="{97C61F98-B3A0-4942-B8AD-CDA4F11DA4EA}" type="presParOf" srcId="{FA5BD87D-E587-415A-96E9-E73200DEADC6}" destId="{10E14057-2004-443C-8B7B-D8F877095A41}" srcOrd="1" destOrd="0" presId="urn:microsoft.com/office/officeart/2018/2/layout/IconVerticalSolidList"/>
    <dgm:cxn modelId="{6262583F-E6BB-4D14-8408-88AF372BF8D7}" type="presParOf" srcId="{FA5BD87D-E587-415A-96E9-E73200DEADC6}" destId="{E04CC39C-BA72-4D4C-A136-53F0CB895FB7}" srcOrd="2" destOrd="0" presId="urn:microsoft.com/office/officeart/2018/2/layout/IconVerticalSolidList"/>
    <dgm:cxn modelId="{9F527868-5ED8-4E19-A1C8-3E2149B8DAAD}" type="presParOf" srcId="{FA5BD87D-E587-415A-96E9-E73200DEADC6}" destId="{BA20F451-A184-4FC1-8E15-D54F945074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6412C0-D4AC-4F20-9D84-33AFFADA2D6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993962-9B0E-4AB2-875D-A1112F7EC5D3}">
      <dgm:prSet/>
      <dgm:spPr/>
      <dgm:t>
        <a:bodyPr/>
        <a:lstStyle/>
        <a:p>
          <a:r>
            <a:rPr lang="en-US"/>
            <a:t>Holidays</a:t>
          </a:r>
        </a:p>
      </dgm:t>
    </dgm:pt>
    <dgm:pt modelId="{38083F7B-520B-42C6-A803-BDE9C297F9DD}" type="parTrans" cxnId="{921506D7-3747-4DA3-B34B-1B289C4EF00E}">
      <dgm:prSet/>
      <dgm:spPr/>
      <dgm:t>
        <a:bodyPr/>
        <a:lstStyle/>
        <a:p>
          <a:endParaRPr lang="en-US"/>
        </a:p>
      </dgm:t>
    </dgm:pt>
    <dgm:pt modelId="{BB6F4C28-84AE-4635-BD4D-D912F8DF64C2}" type="sibTrans" cxnId="{921506D7-3747-4DA3-B34B-1B289C4EF00E}">
      <dgm:prSet/>
      <dgm:spPr/>
      <dgm:t>
        <a:bodyPr/>
        <a:lstStyle/>
        <a:p>
          <a:endParaRPr lang="en-US"/>
        </a:p>
      </dgm:t>
    </dgm:pt>
    <dgm:pt modelId="{D1978CE4-0558-4595-A032-47AF9408C9D6}">
      <dgm:prSet/>
      <dgm:spPr/>
      <dgm:t>
        <a:bodyPr/>
        <a:lstStyle/>
        <a:p>
          <a:r>
            <a:rPr lang="en-US"/>
            <a:t>Travel</a:t>
          </a:r>
        </a:p>
      </dgm:t>
    </dgm:pt>
    <dgm:pt modelId="{F81BEF4C-58D3-46A7-B2F0-EB139CF4E53D}" type="parTrans" cxnId="{D828E4C3-80F6-40B4-A6D4-2122B0151754}">
      <dgm:prSet/>
      <dgm:spPr/>
      <dgm:t>
        <a:bodyPr/>
        <a:lstStyle/>
        <a:p>
          <a:endParaRPr lang="en-US"/>
        </a:p>
      </dgm:t>
    </dgm:pt>
    <dgm:pt modelId="{3622EC33-DD89-4B7F-8EA8-C3C2CF57CEC3}" type="sibTrans" cxnId="{D828E4C3-80F6-40B4-A6D4-2122B0151754}">
      <dgm:prSet/>
      <dgm:spPr/>
      <dgm:t>
        <a:bodyPr/>
        <a:lstStyle/>
        <a:p>
          <a:endParaRPr lang="en-US"/>
        </a:p>
      </dgm:t>
    </dgm:pt>
    <dgm:pt modelId="{74ED3A80-31A5-4381-9623-5720F6702413}">
      <dgm:prSet/>
      <dgm:spPr/>
      <dgm:t>
        <a:bodyPr/>
        <a:lstStyle/>
        <a:p>
          <a:r>
            <a:rPr lang="en-US"/>
            <a:t>Family gatherings</a:t>
          </a:r>
        </a:p>
      </dgm:t>
    </dgm:pt>
    <dgm:pt modelId="{7AF98C2C-36EA-4535-A243-849EAD271CFA}" type="parTrans" cxnId="{8A000172-3D66-40B3-8AAC-1560BD1E4D2B}">
      <dgm:prSet/>
      <dgm:spPr/>
      <dgm:t>
        <a:bodyPr/>
        <a:lstStyle/>
        <a:p>
          <a:endParaRPr lang="en-US"/>
        </a:p>
      </dgm:t>
    </dgm:pt>
    <dgm:pt modelId="{7C1ACE31-C11B-452C-81A9-D74CE8DB1370}" type="sibTrans" cxnId="{8A000172-3D66-40B3-8AAC-1560BD1E4D2B}">
      <dgm:prSet/>
      <dgm:spPr/>
      <dgm:t>
        <a:bodyPr/>
        <a:lstStyle/>
        <a:p>
          <a:endParaRPr lang="en-US"/>
        </a:p>
      </dgm:t>
    </dgm:pt>
    <dgm:pt modelId="{1B28DEA1-B9B5-439B-9B40-8496F0CABEBA}">
      <dgm:prSet/>
      <dgm:spPr/>
      <dgm:t>
        <a:bodyPr/>
        <a:lstStyle/>
        <a:p>
          <a:r>
            <a:rPr lang="en-US"/>
            <a:t>Conferences</a:t>
          </a:r>
        </a:p>
      </dgm:t>
    </dgm:pt>
    <dgm:pt modelId="{AB15287A-E397-4E3F-9F77-1496FA68444D}" type="parTrans" cxnId="{B7F899C3-2CFB-425E-8FB0-6A9383E2C150}">
      <dgm:prSet/>
      <dgm:spPr/>
      <dgm:t>
        <a:bodyPr/>
        <a:lstStyle/>
        <a:p>
          <a:endParaRPr lang="en-US"/>
        </a:p>
      </dgm:t>
    </dgm:pt>
    <dgm:pt modelId="{ECE33DB1-6E2C-4F32-AA2D-68ECC7CAB17A}" type="sibTrans" cxnId="{B7F899C3-2CFB-425E-8FB0-6A9383E2C150}">
      <dgm:prSet/>
      <dgm:spPr/>
      <dgm:t>
        <a:bodyPr/>
        <a:lstStyle/>
        <a:p>
          <a:endParaRPr lang="en-US"/>
        </a:p>
      </dgm:t>
    </dgm:pt>
    <dgm:pt modelId="{5D56F938-A4F6-41AB-BCF8-697F7EB5DC16}">
      <dgm:prSet/>
      <dgm:spPr/>
      <dgm:t>
        <a:bodyPr/>
        <a:lstStyle/>
        <a:p>
          <a:r>
            <a:rPr lang="en-US"/>
            <a:t>Intensive brain days</a:t>
          </a:r>
        </a:p>
      </dgm:t>
    </dgm:pt>
    <dgm:pt modelId="{113B483B-E18A-4D95-99BF-615260101451}" type="parTrans" cxnId="{467FD0BB-234B-4435-B2D4-28A25CB3CF9A}">
      <dgm:prSet/>
      <dgm:spPr/>
      <dgm:t>
        <a:bodyPr/>
        <a:lstStyle/>
        <a:p>
          <a:endParaRPr lang="en-US"/>
        </a:p>
      </dgm:t>
    </dgm:pt>
    <dgm:pt modelId="{AAEFE3B8-2041-4323-9CFC-15618C81A238}" type="sibTrans" cxnId="{467FD0BB-234B-4435-B2D4-28A25CB3CF9A}">
      <dgm:prSet/>
      <dgm:spPr/>
      <dgm:t>
        <a:bodyPr/>
        <a:lstStyle/>
        <a:p>
          <a:endParaRPr lang="en-US"/>
        </a:p>
      </dgm:t>
    </dgm:pt>
    <dgm:pt modelId="{927A960E-D0B9-443C-BF85-D694178FC6D7}">
      <dgm:prSet/>
      <dgm:spPr/>
      <dgm:t>
        <a:bodyPr/>
        <a:lstStyle/>
        <a:p>
          <a:r>
            <a:rPr lang="en-US"/>
            <a:t>Poor sleep</a:t>
          </a:r>
        </a:p>
      </dgm:t>
    </dgm:pt>
    <dgm:pt modelId="{0E05B11F-C1D3-4B3E-901D-057DA9A3D5A2}" type="parTrans" cxnId="{527C3831-6D52-40F6-A719-1A8DDC1BD335}">
      <dgm:prSet/>
      <dgm:spPr/>
      <dgm:t>
        <a:bodyPr/>
        <a:lstStyle/>
        <a:p>
          <a:endParaRPr lang="en-US"/>
        </a:p>
      </dgm:t>
    </dgm:pt>
    <dgm:pt modelId="{F06C2567-8A18-4AF0-9790-AD0EC70AE1D0}" type="sibTrans" cxnId="{527C3831-6D52-40F6-A719-1A8DDC1BD335}">
      <dgm:prSet/>
      <dgm:spPr/>
      <dgm:t>
        <a:bodyPr/>
        <a:lstStyle/>
        <a:p>
          <a:endParaRPr lang="en-US"/>
        </a:p>
      </dgm:t>
    </dgm:pt>
    <dgm:pt modelId="{702D140C-63D7-4DF7-84FE-1AB1482267BF}">
      <dgm:prSet/>
      <dgm:spPr/>
      <dgm:t>
        <a:bodyPr/>
        <a:lstStyle/>
        <a:p>
          <a:r>
            <a:rPr lang="en-US"/>
            <a:t>Overstimulation</a:t>
          </a:r>
        </a:p>
      </dgm:t>
    </dgm:pt>
    <dgm:pt modelId="{9EC1B2D8-CD79-40B3-8E75-67CAB95442C6}" type="parTrans" cxnId="{157E19C7-FB44-4040-93EE-62EDAFC03A61}">
      <dgm:prSet/>
      <dgm:spPr/>
      <dgm:t>
        <a:bodyPr/>
        <a:lstStyle/>
        <a:p>
          <a:endParaRPr lang="en-US"/>
        </a:p>
      </dgm:t>
    </dgm:pt>
    <dgm:pt modelId="{4C7DE8A9-1D5D-407B-AD6B-0687C2A0E504}" type="sibTrans" cxnId="{157E19C7-FB44-4040-93EE-62EDAFC03A61}">
      <dgm:prSet/>
      <dgm:spPr/>
      <dgm:t>
        <a:bodyPr/>
        <a:lstStyle/>
        <a:p>
          <a:endParaRPr lang="en-US"/>
        </a:p>
      </dgm:t>
    </dgm:pt>
    <dgm:pt modelId="{CAF74385-0CD2-46CC-8CD7-7F5E97949C3D}">
      <dgm:prSet/>
      <dgm:spPr/>
      <dgm:t>
        <a:bodyPr/>
        <a:lstStyle/>
        <a:p>
          <a:r>
            <a:rPr lang="en-US"/>
            <a:t>Busy schedules</a:t>
          </a:r>
        </a:p>
      </dgm:t>
    </dgm:pt>
    <dgm:pt modelId="{D9E05552-732B-4542-B2C8-7F6EB9DB7706}" type="parTrans" cxnId="{4D16C346-7650-47CE-ADC4-FBB45A2A25B8}">
      <dgm:prSet/>
      <dgm:spPr/>
      <dgm:t>
        <a:bodyPr/>
        <a:lstStyle/>
        <a:p>
          <a:endParaRPr lang="en-US"/>
        </a:p>
      </dgm:t>
    </dgm:pt>
    <dgm:pt modelId="{152C0912-A19E-48C1-AE8D-E5B601E587A9}" type="sibTrans" cxnId="{4D16C346-7650-47CE-ADC4-FBB45A2A25B8}">
      <dgm:prSet/>
      <dgm:spPr/>
      <dgm:t>
        <a:bodyPr/>
        <a:lstStyle/>
        <a:p>
          <a:endParaRPr lang="en-US"/>
        </a:p>
      </dgm:t>
    </dgm:pt>
    <dgm:pt modelId="{D43C81DF-9F1C-4108-8934-DC5FFDD43F64}" type="pres">
      <dgm:prSet presAssocID="{F26412C0-D4AC-4F20-9D84-33AFFADA2D6B}" presName="vert0" presStyleCnt="0">
        <dgm:presLayoutVars>
          <dgm:dir/>
          <dgm:animOne val="branch"/>
          <dgm:animLvl val="lvl"/>
        </dgm:presLayoutVars>
      </dgm:prSet>
      <dgm:spPr/>
    </dgm:pt>
    <dgm:pt modelId="{3073A7F9-90F5-46A8-9B79-7C591D3A387D}" type="pres">
      <dgm:prSet presAssocID="{DB993962-9B0E-4AB2-875D-A1112F7EC5D3}" presName="thickLine" presStyleLbl="alignNode1" presStyleIdx="0" presStyleCnt="8"/>
      <dgm:spPr/>
    </dgm:pt>
    <dgm:pt modelId="{BECF0C7E-41AD-481F-8599-E7D247E19F10}" type="pres">
      <dgm:prSet presAssocID="{DB993962-9B0E-4AB2-875D-A1112F7EC5D3}" presName="horz1" presStyleCnt="0"/>
      <dgm:spPr/>
    </dgm:pt>
    <dgm:pt modelId="{F3C9706E-4A4F-4C46-BD24-2DC69797AFE8}" type="pres">
      <dgm:prSet presAssocID="{DB993962-9B0E-4AB2-875D-A1112F7EC5D3}" presName="tx1" presStyleLbl="revTx" presStyleIdx="0" presStyleCnt="8"/>
      <dgm:spPr/>
    </dgm:pt>
    <dgm:pt modelId="{84C9539B-292E-41FA-8FEC-9BCBFCD81EE1}" type="pres">
      <dgm:prSet presAssocID="{DB993962-9B0E-4AB2-875D-A1112F7EC5D3}" presName="vert1" presStyleCnt="0"/>
      <dgm:spPr/>
    </dgm:pt>
    <dgm:pt modelId="{917ED459-F320-4579-AD96-87F32737DF8E}" type="pres">
      <dgm:prSet presAssocID="{D1978CE4-0558-4595-A032-47AF9408C9D6}" presName="thickLine" presStyleLbl="alignNode1" presStyleIdx="1" presStyleCnt="8"/>
      <dgm:spPr/>
    </dgm:pt>
    <dgm:pt modelId="{5BE21DCB-2ECE-4AE1-96BA-7AE8E6A3E9B4}" type="pres">
      <dgm:prSet presAssocID="{D1978CE4-0558-4595-A032-47AF9408C9D6}" presName="horz1" presStyleCnt="0"/>
      <dgm:spPr/>
    </dgm:pt>
    <dgm:pt modelId="{45FA4B5E-691D-4612-B0B8-1D070000E497}" type="pres">
      <dgm:prSet presAssocID="{D1978CE4-0558-4595-A032-47AF9408C9D6}" presName="tx1" presStyleLbl="revTx" presStyleIdx="1" presStyleCnt="8"/>
      <dgm:spPr/>
    </dgm:pt>
    <dgm:pt modelId="{ED38F3ED-E0FA-4487-8415-D8493BF00796}" type="pres">
      <dgm:prSet presAssocID="{D1978CE4-0558-4595-A032-47AF9408C9D6}" presName="vert1" presStyleCnt="0"/>
      <dgm:spPr/>
    </dgm:pt>
    <dgm:pt modelId="{E4C6CAF1-4858-4219-AE2A-A1998A8940BA}" type="pres">
      <dgm:prSet presAssocID="{74ED3A80-31A5-4381-9623-5720F6702413}" presName="thickLine" presStyleLbl="alignNode1" presStyleIdx="2" presStyleCnt="8"/>
      <dgm:spPr/>
    </dgm:pt>
    <dgm:pt modelId="{568BF000-F985-4256-97A6-CAE2BE07DAC3}" type="pres">
      <dgm:prSet presAssocID="{74ED3A80-31A5-4381-9623-5720F6702413}" presName="horz1" presStyleCnt="0"/>
      <dgm:spPr/>
    </dgm:pt>
    <dgm:pt modelId="{C7E5726D-1152-4BEB-A123-617C1244AE04}" type="pres">
      <dgm:prSet presAssocID="{74ED3A80-31A5-4381-9623-5720F6702413}" presName="tx1" presStyleLbl="revTx" presStyleIdx="2" presStyleCnt="8"/>
      <dgm:spPr/>
    </dgm:pt>
    <dgm:pt modelId="{EE8F9D9B-69B7-4182-8880-36842D8F8A4D}" type="pres">
      <dgm:prSet presAssocID="{74ED3A80-31A5-4381-9623-5720F6702413}" presName="vert1" presStyleCnt="0"/>
      <dgm:spPr/>
    </dgm:pt>
    <dgm:pt modelId="{A6181E05-2B8E-40D1-A74E-47D235FC3A7E}" type="pres">
      <dgm:prSet presAssocID="{1B28DEA1-B9B5-439B-9B40-8496F0CABEBA}" presName="thickLine" presStyleLbl="alignNode1" presStyleIdx="3" presStyleCnt="8"/>
      <dgm:spPr/>
    </dgm:pt>
    <dgm:pt modelId="{B93ADFD9-4F2B-46E4-948E-B1BFCBDED4EC}" type="pres">
      <dgm:prSet presAssocID="{1B28DEA1-B9B5-439B-9B40-8496F0CABEBA}" presName="horz1" presStyleCnt="0"/>
      <dgm:spPr/>
    </dgm:pt>
    <dgm:pt modelId="{9C2AA5C1-E7ED-4942-A417-600641160FF9}" type="pres">
      <dgm:prSet presAssocID="{1B28DEA1-B9B5-439B-9B40-8496F0CABEBA}" presName="tx1" presStyleLbl="revTx" presStyleIdx="3" presStyleCnt="8"/>
      <dgm:spPr/>
    </dgm:pt>
    <dgm:pt modelId="{327FF2C2-7821-45A4-851F-C5BB7DD2E204}" type="pres">
      <dgm:prSet presAssocID="{1B28DEA1-B9B5-439B-9B40-8496F0CABEBA}" presName="vert1" presStyleCnt="0"/>
      <dgm:spPr/>
    </dgm:pt>
    <dgm:pt modelId="{26583FB4-B6C9-440C-9A43-6CB181218798}" type="pres">
      <dgm:prSet presAssocID="{5D56F938-A4F6-41AB-BCF8-697F7EB5DC16}" presName="thickLine" presStyleLbl="alignNode1" presStyleIdx="4" presStyleCnt="8"/>
      <dgm:spPr/>
    </dgm:pt>
    <dgm:pt modelId="{886D0DA1-648A-4D1C-983E-F3A6FCE6E571}" type="pres">
      <dgm:prSet presAssocID="{5D56F938-A4F6-41AB-BCF8-697F7EB5DC16}" presName="horz1" presStyleCnt="0"/>
      <dgm:spPr/>
    </dgm:pt>
    <dgm:pt modelId="{7C487452-99E2-4761-8791-FF1359BCD8AB}" type="pres">
      <dgm:prSet presAssocID="{5D56F938-A4F6-41AB-BCF8-697F7EB5DC16}" presName="tx1" presStyleLbl="revTx" presStyleIdx="4" presStyleCnt="8"/>
      <dgm:spPr/>
    </dgm:pt>
    <dgm:pt modelId="{042FEA30-B9C2-4E0F-800B-4D6716E37376}" type="pres">
      <dgm:prSet presAssocID="{5D56F938-A4F6-41AB-BCF8-697F7EB5DC16}" presName="vert1" presStyleCnt="0"/>
      <dgm:spPr/>
    </dgm:pt>
    <dgm:pt modelId="{235F407C-0269-4280-AEB3-93F43FC8573E}" type="pres">
      <dgm:prSet presAssocID="{927A960E-D0B9-443C-BF85-D694178FC6D7}" presName="thickLine" presStyleLbl="alignNode1" presStyleIdx="5" presStyleCnt="8"/>
      <dgm:spPr/>
    </dgm:pt>
    <dgm:pt modelId="{4C9CF1FD-C77C-4B5C-BB30-D0FFF96DE105}" type="pres">
      <dgm:prSet presAssocID="{927A960E-D0B9-443C-BF85-D694178FC6D7}" presName="horz1" presStyleCnt="0"/>
      <dgm:spPr/>
    </dgm:pt>
    <dgm:pt modelId="{541FE7B8-077C-4189-8335-7338DB22D3C6}" type="pres">
      <dgm:prSet presAssocID="{927A960E-D0B9-443C-BF85-D694178FC6D7}" presName="tx1" presStyleLbl="revTx" presStyleIdx="5" presStyleCnt="8"/>
      <dgm:spPr/>
    </dgm:pt>
    <dgm:pt modelId="{ABD74329-51EC-41C6-9FD9-09B89C2ABC0A}" type="pres">
      <dgm:prSet presAssocID="{927A960E-D0B9-443C-BF85-D694178FC6D7}" presName="vert1" presStyleCnt="0"/>
      <dgm:spPr/>
    </dgm:pt>
    <dgm:pt modelId="{1EF409D3-6E45-4B62-85BA-0FD4135CFE9A}" type="pres">
      <dgm:prSet presAssocID="{702D140C-63D7-4DF7-84FE-1AB1482267BF}" presName="thickLine" presStyleLbl="alignNode1" presStyleIdx="6" presStyleCnt="8"/>
      <dgm:spPr/>
    </dgm:pt>
    <dgm:pt modelId="{16E0F0ED-A98C-4817-8CC0-8F5CFFD0000F}" type="pres">
      <dgm:prSet presAssocID="{702D140C-63D7-4DF7-84FE-1AB1482267BF}" presName="horz1" presStyleCnt="0"/>
      <dgm:spPr/>
    </dgm:pt>
    <dgm:pt modelId="{ABBCE5A1-612B-4CE5-A325-E87344D7A4CB}" type="pres">
      <dgm:prSet presAssocID="{702D140C-63D7-4DF7-84FE-1AB1482267BF}" presName="tx1" presStyleLbl="revTx" presStyleIdx="6" presStyleCnt="8"/>
      <dgm:spPr/>
    </dgm:pt>
    <dgm:pt modelId="{655DC109-C01A-4946-B4FA-ED20B09D466D}" type="pres">
      <dgm:prSet presAssocID="{702D140C-63D7-4DF7-84FE-1AB1482267BF}" presName="vert1" presStyleCnt="0"/>
      <dgm:spPr/>
    </dgm:pt>
    <dgm:pt modelId="{7B6E30CC-FEC6-44FD-9AE1-CE83656AE3FE}" type="pres">
      <dgm:prSet presAssocID="{CAF74385-0CD2-46CC-8CD7-7F5E97949C3D}" presName="thickLine" presStyleLbl="alignNode1" presStyleIdx="7" presStyleCnt="8"/>
      <dgm:spPr/>
    </dgm:pt>
    <dgm:pt modelId="{C4707021-B49D-46B5-B8A8-E0A3F3C468C4}" type="pres">
      <dgm:prSet presAssocID="{CAF74385-0CD2-46CC-8CD7-7F5E97949C3D}" presName="horz1" presStyleCnt="0"/>
      <dgm:spPr/>
    </dgm:pt>
    <dgm:pt modelId="{31DB3A89-B6E8-46FE-A8B0-1BDB31C211C0}" type="pres">
      <dgm:prSet presAssocID="{CAF74385-0CD2-46CC-8CD7-7F5E97949C3D}" presName="tx1" presStyleLbl="revTx" presStyleIdx="7" presStyleCnt="8"/>
      <dgm:spPr/>
    </dgm:pt>
    <dgm:pt modelId="{801DDF6E-C618-433A-85D2-6E2AED0D9EEC}" type="pres">
      <dgm:prSet presAssocID="{CAF74385-0CD2-46CC-8CD7-7F5E97949C3D}" presName="vert1" presStyleCnt="0"/>
      <dgm:spPr/>
    </dgm:pt>
  </dgm:ptLst>
  <dgm:cxnLst>
    <dgm:cxn modelId="{FEFA090B-131F-4743-A680-1FBFCC875400}" type="presOf" srcId="{5D56F938-A4F6-41AB-BCF8-697F7EB5DC16}" destId="{7C487452-99E2-4761-8791-FF1359BCD8AB}" srcOrd="0" destOrd="0" presId="urn:microsoft.com/office/officeart/2008/layout/LinedList"/>
    <dgm:cxn modelId="{88236226-0867-4305-9884-CDE5FFE62C10}" type="presOf" srcId="{D1978CE4-0558-4595-A032-47AF9408C9D6}" destId="{45FA4B5E-691D-4612-B0B8-1D070000E497}" srcOrd="0" destOrd="0" presId="urn:microsoft.com/office/officeart/2008/layout/LinedList"/>
    <dgm:cxn modelId="{527C3831-6D52-40F6-A719-1A8DDC1BD335}" srcId="{F26412C0-D4AC-4F20-9D84-33AFFADA2D6B}" destId="{927A960E-D0B9-443C-BF85-D694178FC6D7}" srcOrd="5" destOrd="0" parTransId="{0E05B11F-C1D3-4B3E-901D-057DA9A3D5A2}" sibTransId="{F06C2567-8A18-4AF0-9790-AD0EC70AE1D0}"/>
    <dgm:cxn modelId="{4D16C346-7650-47CE-ADC4-FBB45A2A25B8}" srcId="{F26412C0-D4AC-4F20-9D84-33AFFADA2D6B}" destId="{CAF74385-0CD2-46CC-8CD7-7F5E97949C3D}" srcOrd="7" destOrd="0" parTransId="{D9E05552-732B-4542-B2C8-7F6EB9DB7706}" sibTransId="{152C0912-A19E-48C1-AE8D-E5B601E587A9}"/>
    <dgm:cxn modelId="{8A000172-3D66-40B3-8AAC-1560BD1E4D2B}" srcId="{F26412C0-D4AC-4F20-9D84-33AFFADA2D6B}" destId="{74ED3A80-31A5-4381-9623-5720F6702413}" srcOrd="2" destOrd="0" parTransId="{7AF98C2C-36EA-4535-A243-849EAD271CFA}" sibTransId="{7C1ACE31-C11B-452C-81A9-D74CE8DB1370}"/>
    <dgm:cxn modelId="{D1D39D75-3C66-4C82-A2DB-7A055E805036}" type="presOf" srcId="{1B28DEA1-B9B5-439B-9B40-8496F0CABEBA}" destId="{9C2AA5C1-E7ED-4942-A417-600641160FF9}" srcOrd="0" destOrd="0" presId="urn:microsoft.com/office/officeart/2008/layout/LinedList"/>
    <dgm:cxn modelId="{95934D8B-F0C3-496F-8805-E85552140D24}" type="presOf" srcId="{702D140C-63D7-4DF7-84FE-1AB1482267BF}" destId="{ABBCE5A1-612B-4CE5-A325-E87344D7A4CB}" srcOrd="0" destOrd="0" presId="urn:microsoft.com/office/officeart/2008/layout/LinedList"/>
    <dgm:cxn modelId="{2F6D21A3-1E6F-4362-A65F-BD4479DB87D5}" type="presOf" srcId="{F26412C0-D4AC-4F20-9D84-33AFFADA2D6B}" destId="{D43C81DF-9F1C-4108-8934-DC5FFDD43F64}" srcOrd="0" destOrd="0" presId="urn:microsoft.com/office/officeart/2008/layout/LinedList"/>
    <dgm:cxn modelId="{9B20DFAD-1983-4DBD-B513-7459AD4C9A6B}" type="presOf" srcId="{74ED3A80-31A5-4381-9623-5720F6702413}" destId="{C7E5726D-1152-4BEB-A123-617C1244AE04}" srcOrd="0" destOrd="0" presId="urn:microsoft.com/office/officeart/2008/layout/LinedList"/>
    <dgm:cxn modelId="{F304CFB1-9FDC-4C50-94C7-5F02BD978125}" type="presOf" srcId="{927A960E-D0B9-443C-BF85-D694178FC6D7}" destId="{541FE7B8-077C-4189-8335-7338DB22D3C6}" srcOrd="0" destOrd="0" presId="urn:microsoft.com/office/officeart/2008/layout/LinedList"/>
    <dgm:cxn modelId="{467FD0BB-234B-4435-B2D4-28A25CB3CF9A}" srcId="{F26412C0-D4AC-4F20-9D84-33AFFADA2D6B}" destId="{5D56F938-A4F6-41AB-BCF8-697F7EB5DC16}" srcOrd="4" destOrd="0" parTransId="{113B483B-E18A-4D95-99BF-615260101451}" sibTransId="{AAEFE3B8-2041-4323-9CFC-15618C81A238}"/>
    <dgm:cxn modelId="{B7F899C3-2CFB-425E-8FB0-6A9383E2C150}" srcId="{F26412C0-D4AC-4F20-9D84-33AFFADA2D6B}" destId="{1B28DEA1-B9B5-439B-9B40-8496F0CABEBA}" srcOrd="3" destOrd="0" parTransId="{AB15287A-E397-4E3F-9F77-1496FA68444D}" sibTransId="{ECE33DB1-6E2C-4F32-AA2D-68ECC7CAB17A}"/>
    <dgm:cxn modelId="{D828E4C3-80F6-40B4-A6D4-2122B0151754}" srcId="{F26412C0-D4AC-4F20-9D84-33AFFADA2D6B}" destId="{D1978CE4-0558-4595-A032-47AF9408C9D6}" srcOrd="1" destOrd="0" parTransId="{F81BEF4C-58D3-46A7-B2F0-EB139CF4E53D}" sibTransId="{3622EC33-DD89-4B7F-8EA8-C3C2CF57CEC3}"/>
    <dgm:cxn modelId="{157E19C7-FB44-4040-93EE-62EDAFC03A61}" srcId="{F26412C0-D4AC-4F20-9D84-33AFFADA2D6B}" destId="{702D140C-63D7-4DF7-84FE-1AB1482267BF}" srcOrd="6" destOrd="0" parTransId="{9EC1B2D8-CD79-40B3-8E75-67CAB95442C6}" sibTransId="{4C7DE8A9-1D5D-407B-AD6B-0687C2A0E504}"/>
    <dgm:cxn modelId="{921506D7-3747-4DA3-B34B-1B289C4EF00E}" srcId="{F26412C0-D4AC-4F20-9D84-33AFFADA2D6B}" destId="{DB993962-9B0E-4AB2-875D-A1112F7EC5D3}" srcOrd="0" destOrd="0" parTransId="{38083F7B-520B-42C6-A803-BDE9C297F9DD}" sibTransId="{BB6F4C28-84AE-4635-BD4D-D912F8DF64C2}"/>
    <dgm:cxn modelId="{1D01C3EF-909D-4708-9C65-06AE7E5B4133}" type="presOf" srcId="{DB993962-9B0E-4AB2-875D-A1112F7EC5D3}" destId="{F3C9706E-4A4F-4C46-BD24-2DC69797AFE8}" srcOrd="0" destOrd="0" presId="urn:microsoft.com/office/officeart/2008/layout/LinedList"/>
    <dgm:cxn modelId="{267539F4-3274-4555-A8DD-1223E6DC0A01}" type="presOf" srcId="{CAF74385-0CD2-46CC-8CD7-7F5E97949C3D}" destId="{31DB3A89-B6E8-46FE-A8B0-1BDB31C211C0}" srcOrd="0" destOrd="0" presId="urn:microsoft.com/office/officeart/2008/layout/LinedList"/>
    <dgm:cxn modelId="{58BFBD3E-368A-4364-8182-94F78420FEFA}" type="presParOf" srcId="{D43C81DF-9F1C-4108-8934-DC5FFDD43F64}" destId="{3073A7F9-90F5-46A8-9B79-7C591D3A387D}" srcOrd="0" destOrd="0" presId="urn:microsoft.com/office/officeart/2008/layout/LinedList"/>
    <dgm:cxn modelId="{7081D564-7D20-4F68-B103-D5EAB0C3DDAB}" type="presParOf" srcId="{D43C81DF-9F1C-4108-8934-DC5FFDD43F64}" destId="{BECF0C7E-41AD-481F-8599-E7D247E19F10}" srcOrd="1" destOrd="0" presId="urn:microsoft.com/office/officeart/2008/layout/LinedList"/>
    <dgm:cxn modelId="{50004371-32AD-49B2-80DE-9E76B328A7F5}" type="presParOf" srcId="{BECF0C7E-41AD-481F-8599-E7D247E19F10}" destId="{F3C9706E-4A4F-4C46-BD24-2DC69797AFE8}" srcOrd="0" destOrd="0" presId="urn:microsoft.com/office/officeart/2008/layout/LinedList"/>
    <dgm:cxn modelId="{E90E61FB-D6E0-4B84-B9A7-8881A9B6191E}" type="presParOf" srcId="{BECF0C7E-41AD-481F-8599-E7D247E19F10}" destId="{84C9539B-292E-41FA-8FEC-9BCBFCD81EE1}" srcOrd="1" destOrd="0" presId="urn:microsoft.com/office/officeart/2008/layout/LinedList"/>
    <dgm:cxn modelId="{33EE1475-E64E-452F-9986-957EA410E45C}" type="presParOf" srcId="{D43C81DF-9F1C-4108-8934-DC5FFDD43F64}" destId="{917ED459-F320-4579-AD96-87F32737DF8E}" srcOrd="2" destOrd="0" presId="urn:microsoft.com/office/officeart/2008/layout/LinedList"/>
    <dgm:cxn modelId="{26D16E33-D96D-4960-85D8-A9C838469830}" type="presParOf" srcId="{D43C81DF-9F1C-4108-8934-DC5FFDD43F64}" destId="{5BE21DCB-2ECE-4AE1-96BA-7AE8E6A3E9B4}" srcOrd="3" destOrd="0" presId="urn:microsoft.com/office/officeart/2008/layout/LinedList"/>
    <dgm:cxn modelId="{4580080E-91E7-4BCA-A8D3-D5D27470FF35}" type="presParOf" srcId="{5BE21DCB-2ECE-4AE1-96BA-7AE8E6A3E9B4}" destId="{45FA4B5E-691D-4612-B0B8-1D070000E497}" srcOrd="0" destOrd="0" presId="urn:microsoft.com/office/officeart/2008/layout/LinedList"/>
    <dgm:cxn modelId="{3DF1BD35-E681-4CE7-8C7D-F019DCF969A3}" type="presParOf" srcId="{5BE21DCB-2ECE-4AE1-96BA-7AE8E6A3E9B4}" destId="{ED38F3ED-E0FA-4487-8415-D8493BF00796}" srcOrd="1" destOrd="0" presId="urn:microsoft.com/office/officeart/2008/layout/LinedList"/>
    <dgm:cxn modelId="{99ED020C-379C-46CF-BFDF-114C34B9D529}" type="presParOf" srcId="{D43C81DF-9F1C-4108-8934-DC5FFDD43F64}" destId="{E4C6CAF1-4858-4219-AE2A-A1998A8940BA}" srcOrd="4" destOrd="0" presId="urn:microsoft.com/office/officeart/2008/layout/LinedList"/>
    <dgm:cxn modelId="{49F90268-7712-4AB6-AB0A-D8280BF0A624}" type="presParOf" srcId="{D43C81DF-9F1C-4108-8934-DC5FFDD43F64}" destId="{568BF000-F985-4256-97A6-CAE2BE07DAC3}" srcOrd="5" destOrd="0" presId="urn:microsoft.com/office/officeart/2008/layout/LinedList"/>
    <dgm:cxn modelId="{43CBB2C0-0D41-4171-8FFA-65EF1B959F87}" type="presParOf" srcId="{568BF000-F985-4256-97A6-CAE2BE07DAC3}" destId="{C7E5726D-1152-4BEB-A123-617C1244AE04}" srcOrd="0" destOrd="0" presId="urn:microsoft.com/office/officeart/2008/layout/LinedList"/>
    <dgm:cxn modelId="{2B97203E-A399-4F89-ACD1-A62C4B526C56}" type="presParOf" srcId="{568BF000-F985-4256-97A6-CAE2BE07DAC3}" destId="{EE8F9D9B-69B7-4182-8880-36842D8F8A4D}" srcOrd="1" destOrd="0" presId="urn:microsoft.com/office/officeart/2008/layout/LinedList"/>
    <dgm:cxn modelId="{D4D55EF0-54DB-4CD2-BDE4-AFBDC88C06F3}" type="presParOf" srcId="{D43C81DF-9F1C-4108-8934-DC5FFDD43F64}" destId="{A6181E05-2B8E-40D1-A74E-47D235FC3A7E}" srcOrd="6" destOrd="0" presId="urn:microsoft.com/office/officeart/2008/layout/LinedList"/>
    <dgm:cxn modelId="{B8D2C106-EC59-438E-A316-20CDCDF7D95E}" type="presParOf" srcId="{D43C81DF-9F1C-4108-8934-DC5FFDD43F64}" destId="{B93ADFD9-4F2B-46E4-948E-B1BFCBDED4EC}" srcOrd="7" destOrd="0" presId="urn:microsoft.com/office/officeart/2008/layout/LinedList"/>
    <dgm:cxn modelId="{B025B4F8-D6F2-49B4-BC38-E4AD23BB07FB}" type="presParOf" srcId="{B93ADFD9-4F2B-46E4-948E-B1BFCBDED4EC}" destId="{9C2AA5C1-E7ED-4942-A417-600641160FF9}" srcOrd="0" destOrd="0" presId="urn:microsoft.com/office/officeart/2008/layout/LinedList"/>
    <dgm:cxn modelId="{58E130F5-6E94-4D4B-BAF7-97204008AEDA}" type="presParOf" srcId="{B93ADFD9-4F2B-46E4-948E-B1BFCBDED4EC}" destId="{327FF2C2-7821-45A4-851F-C5BB7DD2E204}" srcOrd="1" destOrd="0" presId="urn:microsoft.com/office/officeart/2008/layout/LinedList"/>
    <dgm:cxn modelId="{7F190A12-EC45-44AC-B80B-BD559A6206C5}" type="presParOf" srcId="{D43C81DF-9F1C-4108-8934-DC5FFDD43F64}" destId="{26583FB4-B6C9-440C-9A43-6CB181218798}" srcOrd="8" destOrd="0" presId="urn:microsoft.com/office/officeart/2008/layout/LinedList"/>
    <dgm:cxn modelId="{61C6C8EE-FC19-4002-ABB3-8414B99FA3F1}" type="presParOf" srcId="{D43C81DF-9F1C-4108-8934-DC5FFDD43F64}" destId="{886D0DA1-648A-4D1C-983E-F3A6FCE6E571}" srcOrd="9" destOrd="0" presId="urn:microsoft.com/office/officeart/2008/layout/LinedList"/>
    <dgm:cxn modelId="{883EB1A2-7C63-4165-B61A-FAD1A8656575}" type="presParOf" srcId="{886D0DA1-648A-4D1C-983E-F3A6FCE6E571}" destId="{7C487452-99E2-4761-8791-FF1359BCD8AB}" srcOrd="0" destOrd="0" presId="urn:microsoft.com/office/officeart/2008/layout/LinedList"/>
    <dgm:cxn modelId="{8F8236AA-46A8-4DCD-86C7-E522F1185B34}" type="presParOf" srcId="{886D0DA1-648A-4D1C-983E-F3A6FCE6E571}" destId="{042FEA30-B9C2-4E0F-800B-4D6716E37376}" srcOrd="1" destOrd="0" presId="urn:microsoft.com/office/officeart/2008/layout/LinedList"/>
    <dgm:cxn modelId="{1C42EA0F-49B8-4441-977C-63637C4A6379}" type="presParOf" srcId="{D43C81DF-9F1C-4108-8934-DC5FFDD43F64}" destId="{235F407C-0269-4280-AEB3-93F43FC8573E}" srcOrd="10" destOrd="0" presId="urn:microsoft.com/office/officeart/2008/layout/LinedList"/>
    <dgm:cxn modelId="{78A52170-B4D3-4398-A869-9E475783610F}" type="presParOf" srcId="{D43C81DF-9F1C-4108-8934-DC5FFDD43F64}" destId="{4C9CF1FD-C77C-4B5C-BB30-D0FFF96DE105}" srcOrd="11" destOrd="0" presId="urn:microsoft.com/office/officeart/2008/layout/LinedList"/>
    <dgm:cxn modelId="{95F8465C-77A3-43E7-9960-4DEC4F07FE16}" type="presParOf" srcId="{4C9CF1FD-C77C-4B5C-BB30-D0FFF96DE105}" destId="{541FE7B8-077C-4189-8335-7338DB22D3C6}" srcOrd="0" destOrd="0" presId="urn:microsoft.com/office/officeart/2008/layout/LinedList"/>
    <dgm:cxn modelId="{6FDD181F-7FC7-4E73-AA5A-7A0AE439508B}" type="presParOf" srcId="{4C9CF1FD-C77C-4B5C-BB30-D0FFF96DE105}" destId="{ABD74329-51EC-41C6-9FD9-09B89C2ABC0A}" srcOrd="1" destOrd="0" presId="urn:microsoft.com/office/officeart/2008/layout/LinedList"/>
    <dgm:cxn modelId="{05CAC60F-703D-4E54-A8C6-74ED6FD9E7E7}" type="presParOf" srcId="{D43C81DF-9F1C-4108-8934-DC5FFDD43F64}" destId="{1EF409D3-6E45-4B62-85BA-0FD4135CFE9A}" srcOrd="12" destOrd="0" presId="urn:microsoft.com/office/officeart/2008/layout/LinedList"/>
    <dgm:cxn modelId="{7F6ADC99-57DB-420C-8516-5141D7BEC071}" type="presParOf" srcId="{D43C81DF-9F1C-4108-8934-DC5FFDD43F64}" destId="{16E0F0ED-A98C-4817-8CC0-8F5CFFD0000F}" srcOrd="13" destOrd="0" presId="urn:microsoft.com/office/officeart/2008/layout/LinedList"/>
    <dgm:cxn modelId="{720C6218-12B7-4E11-8A2C-EB40E20B148E}" type="presParOf" srcId="{16E0F0ED-A98C-4817-8CC0-8F5CFFD0000F}" destId="{ABBCE5A1-612B-4CE5-A325-E87344D7A4CB}" srcOrd="0" destOrd="0" presId="urn:microsoft.com/office/officeart/2008/layout/LinedList"/>
    <dgm:cxn modelId="{7271AE03-1BE4-4D5F-9849-55E07C7588CC}" type="presParOf" srcId="{16E0F0ED-A98C-4817-8CC0-8F5CFFD0000F}" destId="{655DC109-C01A-4946-B4FA-ED20B09D466D}" srcOrd="1" destOrd="0" presId="urn:microsoft.com/office/officeart/2008/layout/LinedList"/>
    <dgm:cxn modelId="{30C1ADFF-79B3-4C6E-A02D-53A8F5670F5A}" type="presParOf" srcId="{D43C81DF-9F1C-4108-8934-DC5FFDD43F64}" destId="{7B6E30CC-FEC6-44FD-9AE1-CE83656AE3FE}" srcOrd="14" destOrd="0" presId="urn:microsoft.com/office/officeart/2008/layout/LinedList"/>
    <dgm:cxn modelId="{1DDF88F2-7EEC-41CA-BF6A-F6A9A92FDBA1}" type="presParOf" srcId="{D43C81DF-9F1C-4108-8934-DC5FFDD43F64}" destId="{C4707021-B49D-46B5-B8A8-E0A3F3C468C4}" srcOrd="15" destOrd="0" presId="urn:microsoft.com/office/officeart/2008/layout/LinedList"/>
    <dgm:cxn modelId="{0706210C-ECA9-4A87-B21A-8D7B5C35CC00}" type="presParOf" srcId="{C4707021-B49D-46B5-B8A8-E0A3F3C468C4}" destId="{31DB3A89-B6E8-46FE-A8B0-1BDB31C211C0}" srcOrd="0" destOrd="0" presId="urn:microsoft.com/office/officeart/2008/layout/LinedList"/>
    <dgm:cxn modelId="{FA3E2781-E27D-43B7-A3A6-2FFEB72DB56B}" type="presParOf" srcId="{C4707021-B49D-46B5-B8A8-E0A3F3C468C4}" destId="{801DDF6E-C618-433A-85D2-6E2AED0D9E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C36007-0045-4A5A-B95A-99883250865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1163B8E-B9D0-4405-9E47-6220AEA9F29B}">
      <dgm:prSet/>
      <dgm:spPr/>
      <dgm:t>
        <a:bodyPr/>
        <a:lstStyle/>
        <a:p>
          <a:r>
            <a:rPr lang="en-US"/>
            <a:t>Pacing</a:t>
          </a:r>
        </a:p>
      </dgm:t>
    </dgm:pt>
    <dgm:pt modelId="{284C5686-DC06-435E-B926-8AB1A6CF963D}" type="parTrans" cxnId="{DE5D8E21-4FB4-4079-BD6F-9B2B68B54389}">
      <dgm:prSet/>
      <dgm:spPr/>
      <dgm:t>
        <a:bodyPr/>
        <a:lstStyle/>
        <a:p>
          <a:endParaRPr lang="en-US"/>
        </a:p>
      </dgm:t>
    </dgm:pt>
    <dgm:pt modelId="{5644D223-A6E2-4577-86DD-20A39CE0468F}" type="sibTrans" cxnId="{DE5D8E21-4FB4-4079-BD6F-9B2B68B54389}">
      <dgm:prSet/>
      <dgm:spPr/>
      <dgm:t>
        <a:bodyPr/>
        <a:lstStyle/>
        <a:p>
          <a:endParaRPr lang="en-US"/>
        </a:p>
      </dgm:t>
    </dgm:pt>
    <dgm:pt modelId="{4BEC4D4B-07E9-4495-88CF-C8FD2844EE4C}">
      <dgm:prSet/>
      <dgm:spPr/>
      <dgm:t>
        <a:bodyPr/>
        <a:lstStyle/>
        <a:p>
          <a:r>
            <a:rPr lang="en-US"/>
            <a:t>Predictability</a:t>
          </a:r>
        </a:p>
      </dgm:t>
    </dgm:pt>
    <dgm:pt modelId="{C2BAEAC3-60F6-4A3A-983D-5F8AB26C41CB}" type="parTrans" cxnId="{CFA8166A-0D45-43B3-851A-84DC283D777F}">
      <dgm:prSet/>
      <dgm:spPr/>
      <dgm:t>
        <a:bodyPr/>
        <a:lstStyle/>
        <a:p>
          <a:endParaRPr lang="en-US"/>
        </a:p>
      </dgm:t>
    </dgm:pt>
    <dgm:pt modelId="{8E9C7C81-F185-43D7-81CC-569626111605}" type="sibTrans" cxnId="{CFA8166A-0D45-43B3-851A-84DC283D777F}">
      <dgm:prSet/>
      <dgm:spPr/>
      <dgm:t>
        <a:bodyPr/>
        <a:lstStyle/>
        <a:p>
          <a:endParaRPr lang="en-US"/>
        </a:p>
      </dgm:t>
    </dgm:pt>
    <dgm:pt modelId="{3A2B1CB0-DF9D-4913-AB15-F73FC8C75506}">
      <dgm:prSet/>
      <dgm:spPr/>
      <dgm:t>
        <a:bodyPr/>
        <a:lstStyle/>
        <a:p>
          <a:r>
            <a:rPr lang="en-US"/>
            <a:t>Monitoring overload</a:t>
          </a:r>
        </a:p>
      </dgm:t>
    </dgm:pt>
    <dgm:pt modelId="{5996B8DF-0416-43F2-ABA2-071A36227C67}" type="parTrans" cxnId="{E755E68F-1CE8-457D-8885-29CE67DF34C6}">
      <dgm:prSet/>
      <dgm:spPr/>
      <dgm:t>
        <a:bodyPr/>
        <a:lstStyle/>
        <a:p>
          <a:endParaRPr lang="en-US"/>
        </a:p>
      </dgm:t>
    </dgm:pt>
    <dgm:pt modelId="{600BEA7E-FD44-4D5F-8DAE-6DE39CFFACDE}" type="sibTrans" cxnId="{E755E68F-1CE8-457D-8885-29CE67DF34C6}">
      <dgm:prSet/>
      <dgm:spPr/>
      <dgm:t>
        <a:bodyPr/>
        <a:lstStyle/>
        <a:p>
          <a:endParaRPr lang="en-US"/>
        </a:p>
      </dgm:t>
    </dgm:pt>
    <dgm:pt modelId="{F9B25593-E687-4336-A126-1DB9D3A4FB40}">
      <dgm:prSet/>
      <dgm:spPr/>
      <dgm:t>
        <a:bodyPr/>
        <a:lstStyle/>
        <a:p>
          <a:r>
            <a:rPr lang="en-US"/>
            <a:t>Prioritizing sleep</a:t>
          </a:r>
        </a:p>
      </dgm:t>
    </dgm:pt>
    <dgm:pt modelId="{B024C8DE-CBA4-4FEA-B5D7-180DF8B93710}" type="parTrans" cxnId="{E833C065-19EE-4628-B22C-D2FA92C51494}">
      <dgm:prSet/>
      <dgm:spPr/>
      <dgm:t>
        <a:bodyPr/>
        <a:lstStyle/>
        <a:p>
          <a:endParaRPr lang="en-US"/>
        </a:p>
      </dgm:t>
    </dgm:pt>
    <dgm:pt modelId="{69C72C68-8C84-49B3-B2DC-E6EADFA78255}" type="sibTrans" cxnId="{E833C065-19EE-4628-B22C-D2FA92C51494}">
      <dgm:prSet/>
      <dgm:spPr/>
      <dgm:t>
        <a:bodyPr/>
        <a:lstStyle/>
        <a:p>
          <a:endParaRPr lang="en-US"/>
        </a:p>
      </dgm:t>
    </dgm:pt>
    <dgm:pt modelId="{5F15AF8C-926E-44B8-A7ED-E0D1B1024D32}">
      <dgm:prSet/>
      <dgm:spPr/>
      <dgm:t>
        <a:bodyPr/>
        <a:lstStyle/>
        <a:p>
          <a:r>
            <a:rPr lang="en-US"/>
            <a:t>Structured routines</a:t>
          </a:r>
        </a:p>
      </dgm:t>
    </dgm:pt>
    <dgm:pt modelId="{E855D8BD-8D84-47D2-9D01-5BD44A78A610}" type="parTrans" cxnId="{45CB456B-521B-48CA-A45E-2BC8F2EC7A70}">
      <dgm:prSet/>
      <dgm:spPr/>
      <dgm:t>
        <a:bodyPr/>
        <a:lstStyle/>
        <a:p>
          <a:endParaRPr lang="en-US"/>
        </a:p>
      </dgm:t>
    </dgm:pt>
    <dgm:pt modelId="{D7E2F524-D9CC-42CB-92BE-5816CA50FBE7}" type="sibTrans" cxnId="{45CB456B-521B-48CA-A45E-2BC8F2EC7A70}">
      <dgm:prSet/>
      <dgm:spPr/>
      <dgm:t>
        <a:bodyPr/>
        <a:lstStyle/>
        <a:p>
          <a:endParaRPr lang="en-US"/>
        </a:p>
      </dgm:t>
    </dgm:pt>
    <dgm:pt modelId="{7A859934-D5DD-4921-B640-1E2D071E9C83}">
      <dgm:prSet/>
      <dgm:spPr/>
      <dgm:t>
        <a:bodyPr/>
        <a:lstStyle/>
        <a:p>
          <a:r>
            <a:rPr lang="en-US"/>
            <a:t>Recognizing warning signs</a:t>
          </a:r>
        </a:p>
      </dgm:t>
    </dgm:pt>
    <dgm:pt modelId="{C52F3B09-C1B4-462A-9D01-FFF856149064}" type="parTrans" cxnId="{546EC2B6-9323-460C-9CDB-377F8396BB33}">
      <dgm:prSet/>
      <dgm:spPr/>
      <dgm:t>
        <a:bodyPr/>
        <a:lstStyle/>
        <a:p>
          <a:endParaRPr lang="en-US"/>
        </a:p>
      </dgm:t>
    </dgm:pt>
    <dgm:pt modelId="{94B2866A-EC28-44A8-979D-7A4DA0EC2E24}" type="sibTrans" cxnId="{546EC2B6-9323-460C-9CDB-377F8396BB33}">
      <dgm:prSet/>
      <dgm:spPr/>
      <dgm:t>
        <a:bodyPr/>
        <a:lstStyle/>
        <a:p>
          <a:endParaRPr lang="en-US"/>
        </a:p>
      </dgm:t>
    </dgm:pt>
    <dgm:pt modelId="{C8895683-FAC6-4C47-B80F-327332B3C4AF}">
      <dgm:prSet/>
      <dgm:spPr/>
      <dgm:t>
        <a:bodyPr/>
        <a:lstStyle/>
        <a:p>
          <a:r>
            <a:rPr lang="en-US"/>
            <a:t>Simplifying life</a:t>
          </a:r>
        </a:p>
      </dgm:t>
    </dgm:pt>
    <dgm:pt modelId="{28C17427-66D1-49C0-8553-5A32080FE0D8}" type="parTrans" cxnId="{060D7D8E-8C74-4339-BF3B-3BCE6744B126}">
      <dgm:prSet/>
      <dgm:spPr/>
      <dgm:t>
        <a:bodyPr/>
        <a:lstStyle/>
        <a:p>
          <a:endParaRPr lang="en-US"/>
        </a:p>
      </dgm:t>
    </dgm:pt>
    <dgm:pt modelId="{1780CB22-32AD-4BC0-A3BE-4CF3AF67487F}" type="sibTrans" cxnId="{060D7D8E-8C74-4339-BF3B-3BCE6744B126}">
      <dgm:prSet/>
      <dgm:spPr/>
      <dgm:t>
        <a:bodyPr/>
        <a:lstStyle/>
        <a:p>
          <a:endParaRPr lang="en-US"/>
        </a:p>
      </dgm:t>
    </dgm:pt>
    <dgm:pt modelId="{04DC181B-90F8-4A25-BFB9-C051EDADE64A}">
      <dgm:prSet/>
      <dgm:spPr/>
      <dgm:t>
        <a:bodyPr/>
        <a:lstStyle/>
        <a:p>
          <a:r>
            <a:rPr lang="en-US"/>
            <a:t>Adapting together</a:t>
          </a:r>
        </a:p>
      </dgm:t>
    </dgm:pt>
    <dgm:pt modelId="{FF51D90E-054E-4543-B4C3-09BC9BD1D8DF}" type="parTrans" cxnId="{C7431C19-1B9A-46D4-B520-3B0786FAB944}">
      <dgm:prSet/>
      <dgm:spPr/>
      <dgm:t>
        <a:bodyPr/>
        <a:lstStyle/>
        <a:p>
          <a:endParaRPr lang="en-US"/>
        </a:p>
      </dgm:t>
    </dgm:pt>
    <dgm:pt modelId="{B02ED053-67A3-4DA5-A605-4D54E75DC833}" type="sibTrans" cxnId="{C7431C19-1B9A-46D4-B520-3B0786FAB944}">
      <dgm:prSet/>
      <dgm:spPr/>
      <dgm:t>
        <a:bodyPr/>
        <a:lstStyle/>
        <a:p>
          <a:endParaRPr lang="en-US"/>
        </a:p>
      </dgm:t>
    </dgm:pt>
    <dgm:pt modelId="{64A66106-DECE-434F-9C4B-20C0914C892E}" type="pres">
      <dgm:prSet presAssocID="{3DC36007-0045-4A5A-B95A-998832508659}" presName="root" presStyleCnt="0">
        <dgm:presLayoutVars>
          <dgm:dir/>
          <dgm:resizeHandles val="exact"/>
        </dgm:presLayoutVars>
      </dgm:prSet>
      <dgm:spPr/>
    </dgm:pt>
    <dgm:pt modelId="{34D5C377-1768-419D-90B9-4D4E4E0337BB}" type="pres">
      <dgm:prSet presAssocID="{3DC36007-0045-4A5A-B95A-998832508659}" presName="container" presStyleCnt="0">
        <dgm:presLayoutVars>
          <dgm:dir/>
          <dgm:resizeHandles val="exact"/>
        </dgm:presLayoutVars>
      </dgm:prSet>
      <dgm:spPr/>
    </dgm:pt>
    <dgm:pt modelId="{7456271E-1A82-4144-82FE-EC53F8CBCE40}" type="pres">
      <dgm:prSet presAssocID="{11163B8E-B9D0-4405-9E47-6220AEA9F29B}" presName="compNode" presStyleCnt="0"/>
      <dgm:spPr/>
    </dgm:pt>
    <dgm:pt modelId="{43139052-675F-4601-88DC-8965A954B0CD}" type="pres">
      <dgm:prSet presAssocID="{11163B8E-B9D0-4405-9E47-6220AEA9F29B}" presName="iconBgRect" presStyleLbl="bgShp" presStyleIdx="0" presStyleCnt="8"/>
      <dgm:spPr/>
    </dgm:pt>
    <dgm:pt modelId="{3699F75E-5089-472B-9C37-FE26497077BA}" type="pres">
      <dgm:prSet presAssocID="{11163B8E-B9D0-4405-9E47-6220AEA9F29B}" presName="iconRect" presStyleLbl="node1" presStyleIdx="0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C0E92E8-29CC-4AE9-A653-A35D514262ED}" type="pres">
      <dgm:prSet presAssocID="{11163B8E-B9D0-4405-9E47-6220AEA9F29B}" presName="spaceRect" presStyleCnt="0"/>
      <dgm:spPr/>
    </dgm:pt>
    <dgm:pt modelId="{57986CB1-8DD1-4C11-BE3F-BDCD786F4F62}" type="pres">
      <dgm:prSet presAssocID="{11163B8E-B9D0-4405-9E47-6220AEA9F29B}" presName="textRect" presStyleLbl="revTx" presStyleIdx="0" presStyleCnt="8">
        <dgm:presLayoutVars>
          <dgm:chMax val="1"/>
          <dgm:chPref val="1"/>
        </dgm:presLayoutVars>
      </dgm:prSet>
      <dgm:spPr/>
    </dgm:pt>
    <dgm:pt modelId="{CC819DE8-A56A-4CFB-84DD-EB9D0AAAD5E8}" type="pres">
      <dgm:prSet presAssocID="{5644D223-A6E2-4577-86DD-20A39CE0468F}" presName="sibTrans" presStyleLbl="sibTrans2D1" presStyleIdx="0" presStyleCnt="0"/>
      <dgm:spPr/>
    </dgm:pt>
    <dgm:pt modelId="{EE6D8D40-CF14-4C53-9AC6-8B3AEA1B6AA6}" type="pres">
      <dgm:prSet presAssocID="{4BEC4D4B-07E9-4495-88CF-C8FD2844EE4C}" presName="compNode" presStyleCnt="0"/>
      <dgm:spPr/>
    </dgm:pt>
    <dgm:pt modelId="{9A483021-2EF5-4702-8344-3DB6897CC9B9}" type="pres">
      <dgm:prSet presAssocID="{4BEC4D4B-07E9-4495-88CF-C8FD2844EE4C}" presName="iconBgRect" presStyleLbl="bgShp" presStyleIdx="1" presStyleCnt="8"/>
      <dgm:spPr/>
    </dgm:pt>
    <dgm:pt modelId="{9D36FA95-B4C6-4AE6-95A0-FD1E260B2BB6}" type="pres">
      <dgm:prSet presAssocID="{4BEC4D4B-07E9-4495-88CF-C8FD2844EE4C}" presName="iconRect" presStyleLbl="node1" presStyleIdx="1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FF11B8E-3AD3-4F63-A153-D3257B1DE961}" type="pres">
      <dgm:prSet presAssocID="{4BEC4D4B-07E9-4495-88CF-C8FD2844EE4C}" presName="spaceRect" presStyleCnt="0"/>
      <dgm:spPr/>
    </dgm:pt>
    <dgm:pt modelId="{E01E34A8-2CC9-4B6A-8CB9-A1D29F497234}" type="pres">
      <dgm:prSet presAssocID="{4BEC4D4B-07E9-4495-88CF-C8FD2844EE4C}" presName="textRect" presStyleLbl="revTx" presStyleIdx="1" presStyleCnt="8">
        <dgm:presLayoutVars>
          <dgm:chMax val="1"/>
          <dgm:chPref val="1"/>
        </dgm:presLayoutVars>
      </dgm:prSet>
      <dgm:spPr/>
    </dgm:pt>
    <dgm:pt modelId="{A7494FC8-79E4-441C-B539-FEF13969DEAC}" type="pres">
      <dgm:prSet presAssocID="{8E9C7C81-F185-43D7-81CC-569626111605}" presName="sibTrans" presStyleLbl="sibTrans2D1" presStyleIdx="0" presStyleCnt="0"/>
      <dgm:spPr/>
    </dgm:pt>
    <dgm:pt modelId="{DD11C1FC-053E-4DED-8F3A-9304C9A9298A}" type="pres">
      <dgm:prSet presAssocID="{3A2B1CB0-DF9D-4913-AB15-F73FC8C75506}" presName="compNode" presStyleCnt="0"/>
      <dgm:spPr/>
    </dgm:pt>
    <dgm:pt modelId="{0CED63D7-070E-40BE-BEA8-BD5B21550FE8}" type="pres">
      <dgm:prSet presAssocID="{3A2B1CB0-DF9D-4913-AB15-F73FC8C75506}" presName="iconBgRect" presStyleLbl="bgShp" presStyleIdx="2" presStyleCnt="8"/>
      <dgm:spPr/>
    </dgm:pt>
    <dgm:pt modelId="{FCF30223-E536-44C7-A2C3-40C70A990E55}" type="pres">
      <dgm:prSet presAssocID="{3A2B1CB0-DF9D-4913-AB15-F73FC8C75506}" presName="iconRect" presStyleLbl="node1" presStyleIdx="2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AC75BB42-CB34-4E2D-B541-886EA00FFB19}" type="pres">
      <dgm:prSet presAssocID="{3A2B1CB0-DF9D-4913-AB15-F73FC8C75506}" presName="spaceRect" presStyleCnt="0"/>
      <dgm:spPr/>
    </dgm:pt>
    <dgm:pt modelId="{CF150328-9C67-4140-B41E-6FC3574E2EA3}" type="pres">
      <dgm:prSet presAssocID="{3A2B1CB0-DF9D-4913-AB15-F73FC8C75506}" presName="textRect" presStyleLbl="revTx" presStyleIdx="2" presStyleCnt="8">
        <dgm:presLayoutVars>
          <dgm:chMax val="1"/>
          <dgm:chPref val="1"/>
        </dgm:presLayoutVars>
      </dgm:prSet>
      <dgm:spPr/>
    </dgm:pt>
    <dgm:pt modelId="{F1A14F0B-31EA-4A84-A59E-3C5EFC87B2DC}" type="pres">
      <dgm:prSet presAssocID="{600BEA7E-FD44-4D5F-8DAE-6DE39CFFACDE}" presName="sibTrans" presStyleLbl="sibTrans2D1" presStyleIdx="0" presStyleCnt="0"/>
      <dgm:spPr/>
    </dgm:pt>
    <dgm:pt modelId="{3771B3DF-9F66-4320-81D0-F639EFC3FC43}" type="pres">
      <dgm:prSet presAssocID="{F9B25593-E687-4336-A126-1DB9D3A4FB40}" presName="compNode" presStyleCnt="0"/>
      <dgm:spPr/>
    </dgm:pt>
    <dgm:pt modelId="{E36D9CB2-F5F8-4F4D-82AC-825EB8BCEDC9}" type="pres">
      <dgm:prSet presAssocID="{F9B25593-E687-4336-A126-1DB9D3A4FB40}" presName="iconBgRect" presStyleLbl="bgShp" presStyleIdx="3" presStyleCnt="8"/>
      <dgm:spPr/>
    </dgm:pt>
    <dgm:pt modelId="{C73ACE20-3283-495B-B27B-36503CCC7BCC}" type="pres">
      <dgm:prSet presAssocID="{F9B25593-E687-4336-A126-1DB9D3A4FB40}" presName="iconRect" presStyleLbl="node1" presStyleIdx="3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C26F0658-453F-431D-9696-E46FCEA44355}" type="pres">
      <dgm:prSet presAssocID="{F9B25593-E687-4336-A126-1DB9D3A4FB40}" presName="spaceRect" presStyleCnt="0"/>
      <dgm:spPr/>
    </dgm:pt>
    <dgm:pt modelId="{B676889B-B36F-495C-A475-FB997D828990}" type="pres">
      <dgm:prSet presAssocID="{F9B25593-E687-4336-A126-1DB9D3A4FB40}" presName="textRect" presStyleLbl="revTx" presStyleIdx="3" presStyleCnt="8">
        <dgm:presLayoutVars>
          <dgm:chMax val="1"/>
          <dgm:chPref val="1"/>
        </dgm:presLayoutVars>
      </dgm:prSet>
      <dgm:spPr/>
    </dgm:pt>
    <dgm:pt modelId="{F0DF9E74-A4F1-419A-A8B3-44598D8E0914}" type="pres">
      <dgm:prSet presAssocID="{69C72C68-8C84-49B3-B2DC-E6EADFA78255}" presName="sibTrans" presStyleLbl="sibTrans2D1" presStyleIdx="0" presStyleCnt="0"/>
      <dgm:spPr/>
    </dgm:pt>
    <dgm:pt modelId="{EF788E74-8B10-4B57-8878-B284E8459319}" type="pres">
      <dgm:prSet presAssocID="{5F15AF8C-926E-44B8-A7ED-E0D1B1024D32}" presName="compNode" presStyleCnt="0"/>
      <dgm:spPr/>
    </dgm:pt>
    <dgm:pt modelId="{7EE9216D-8A89-405F-B000-8F004ACD3B52}" type="pres">
      <dgm:prSet presAssocID="{5F15AF8C-926E-44B8-A7ED-E0D1B1024D32}" presName="iconBgRect" presStyleLbl="bgShp" presStyleIdx="4" presStyleCnt="8"/>
      <dgm:spPr/>
    </dgm:pt>
    <dgm:pt modelId="{3980A33E-2AA7-490E-9473-D15ED42FAF37}" type="pres">
      <dgm:prSet presAssocID="{5F15AF8C-926E-44B8-A7ED-E0D1B1024D32}" presName="iconRect" presStyleLbl="node1" presStyleIdx="4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391B064-A9E0-4D77-9EE3-7003F6FFF4E7}" type="pres">
      <dgm:prSet presAssocID="{5F15AF8C-926E-44B8-A7ED-E0D1B1024D32}" presName="spaceRect" presStyleCnt="0"/>
      <dgm:spPr/>
    </dgm:pt>
    <dgm:pt modelId="{268590FB-8BBC-4561-BBE3-B60DD7E2DB2C}" type="pres">
      <dgm:prSet presAssocID="{5F15AF8C-926E-44B8-A7ED-E0D1B1024D32}" presName="textRect" presStyleLbl="revTx" presStyleIdx="4" presStyleCnt="8">
        <dgm:presLayoutVars>
          <dgm:chMax val="1"/>
          <dgm:chPref val="1"/>
        </dgm:presLayoutVars>
      </dgm:prSet>
      <dgm:spPr/>
    </dgm:pt>
    <dgm:pt modelId="{1910AE3B-0486-4035-9FA2-2903F9945589}" type="pres">
      <dgm:prSet presAssocID="{D7E2F524-D9CC-42CB-92BE-5816CA50FBE7}" presName="sibTrans" presStyleLbl="sibTrans2D1" presStyleIdx="0" presStyleCnt="0"/>
      <dgm:spPr/>
    </dgm:pt>
    <dgm:pt modelId="{471B8536-AD4D-4011-AC6D-62029DB95BFE}" type="pres">
      <dgm:prSet presAssocID="{7A859934-D5DD-4921-B640-1E2D071E9C83}" presName="compNode" presStyleCnt="0"/>
      <dgm:spPr/>
    </dgm:pt>
    <dgm:pt modelId="{6FE69905-37D9-4701-B820-1B74E48D21A4}" type="pres">
      <dgm:prSet presAssocID="{7A859934-D5DD-4921-B640-1E2D071E9C83}" presName="iconBgRect" presStyleLbl="bgShp" presStyleIdx="5" presStyleCnt="8"/>
      <dgm:spPr/>
    </dgm:pt>
    <dgm:pt modelId="{EE94EFB7-8B34-44F6-AD38-C42BBEE05480}" type="pres">
      <dgm:prSet presAssocID="{7A859934-D5DD-4921-B640-1E2D071E9C83}" presName="iconRect" presStyleLbl="node1" presStyleIdx="5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8ED6559-45DE-47B2-B052-9D6512DD8C50}" type="pres">
      <dgm:prSet presAssocID="{7A859934-D5DD-4921-B640-1E2D071E9C83}" presName="spaceRect" presStyleCnt="0"/>
      <dgm:spPr/>
    </dgm:pt>
    <dgm:pt modelId="{E4A8025E-195A-4259-8CA6-B58FBFE8B866}" type="pres">
      <dgm:prSet presAssocID="{7A859934-D5DD-4921-B640-1E2D071E9C83}" presName="textRect" presStyleLbl="revTx" presStyleIdx="5" presStyleCnt="8">
        <dgm:presLayoutVars>
          <dgm:chMax val="1"/>
          <dgm:chPref val="1"/>
        </dgm:presLayoutVars>
      </dgm:prSet>
      <dgm:spPr/>
    </dgm:pt>
    <dgm:pt modelId="{4D6B9753-08D3-43CC-862D-4C518F9CF079}" type="pres">
      <dgm:prSet presAssocID="{94B2866A-EC28-44A8-979D-7A4DA0EC2E24}" presName="sibTrans" presStyleLbl="sibTrans2D1" presStyleIdx="0" presStyleCnt="0"/>
      <dgm:spPr/>
    </dgm:pt>
    <dgm:pt modelId="{445890AD-8452-4E1F-A2E4-F5EA9E63F6D4}" type="pres">
      <dgm:prSet presAssocID="{C8895683-FAC6-4C47-B80F-327332B3C4AF}" presName="compNode" presStyleCnt="0"/>
      <dgm:spPr/>
    </dgm:pt>
    <dgm:pt modelId="{7503D9B0-0BD9-41F6-B07B-17F1C45EE284}" type="pres">
      <dgm:prSet presAssocID="{C8895683-FAC6-4C47-B80F-327332B3C4AF}" presName="iconBgRect" presStyleLbl="bgShp" presStyleIdx="6" presStyleCnt="8"/>
      <dgm:spPr/>
    </dgm:pt>
    <dgm:pt modelId="{CB9A0693-48B8-42EC-AB98-56EB5D20682F}" type="pres">
      <dgm:prSet presAssocID="{C8895683-FAC6-4C47-B80F-327332B3C4AF}" presName="iconRect" presStyleLbl="node1" presStyleIdx="6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inuousImprovement"/>
        </a:ext>
      </dgm:extLst>
    </dgm:pt>
    <dgm:pt modelId="{D173B7C6-B65A-48BF-B556-0CB3B7A27BD9}" type="pres">
      <dgm:prSet presAssocID="{C8895683-FAC6-4C47-B80F-327332B3C4AF}" presName="spaceRect" presStyleCnt="0"/>
      <dgm:spPr/>
    </dgm:pt>
    <dgm:pt modelId="{34FBF1EB-30D8-41F1-9E63-66A99DEA1B48}" type="pres">
      <dgm:prSet presAssocID="{C8895683-FAC6-4C47-B80F-327332B3C4AF}" presName="textRect" presStyleLbl="revTx" presStyleIdx="6" presStyleCnt="8">
        <dgm:presLayoutVars>
          <dgm:chMax val="1"/>
          <dgm:chPref val="1"/>
        </dgm:presLayoutVars>
      </dgm:prSet>
      <dgm:spPr/>
    </dgm:pt>
    <dgm:pt modelId="{58B311F2-7EB6-466A-BD89-31719067B1AE}" type="pres">
      <dgm:prSet presAssocID="{1780CB22-32AD-4BC0-A3BE-4CF3AF67487F}" presName="sibTrans" presStyleLbl="sibTrans2D1" presStyleIdx="0" presStyleCnt="0"/>
      <dgm:spPr/>
    </dgm:pt>
    <dgm:pt modelId="{9BA7408A-6C2C-4A09-84F7-CD2911422767}" type="pres">
      <dgm:prSet presAssocID="{04DC181B-90F8-4A25-BFB9-C051EDADE64A}" presName="compNode" presStyleCnt="0"/>
      <dgm:spPr/>
    </dgm:pt>
    <dgm:pt modelId="{9F78307A-9920-4235-9E2C-B0A1C64693E3}" type="pres">
      <dgm:prSet presAssocID="{04DC181B-90F8-4A25-BFB9-C051EDADE64A}" presName="iconBgRect" presStyleLbl="bgShp" presStyleIdx="7" presStyleCnt="8"/>
      <dgm:spPr/>
    </dgm:pt>
    <dgm:pt modelId="{3F3D9958-4B92-4FC9-99A2-35F243E59991}" type="pres">
      <dgm:prSet presAssocID="{04DC181B-90F8-4A25-BFB9-C051EDADE64A}" presName="iconRect" presStyleLbl="node1" presStyleIdx="7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53565ED-7B45-47ED-A28A-B9A252DB96A4}" type="pres">
      <dgm:prSet presAssocID="{04DC181B-90F8-4A25-BFB9-C051EDADE64A}" presName="spaceRect" presStyleCnt="0"/>
      <dgm:spPr/>
    </dgm:pt>
    <dgm:pt modelId="{B1266B50-051F-4EF6-905A-A66327EA5C60}" type="pres">
      <dgm:prSet presAssocID="{04DC181B-90F8-4A25-BFB9-C051EDADE64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9D0F5702-A02A-45EF-A32F-F234AFF4557E}" type="presOf" srcId="{600BEA7E-FD44-4D5F-8DAE-6DE39CFFACDE}" destId="{F1A14F0B-31EA-4A84-A59E-3C5EFC87B2DC}" srcOrd="0" destOrd="0" presId="urn:microsoft.com/office/officeart/2018/2/layout/IconCircleList"/>
    <dgm:cxn modelId="{2915670E-D3E1-4215-9A71-3A242C9F5DF4}" type="presOf" srcId="{94B2866A-EC28-44A8-979D-7A4DA0EC2E24}" destId="{4D6B9753-08D3-43CC-862D-4C518F9CF079}" srcOrd="0" destOrd="0" presId="urn:microsoft.com/office/officeart/2018/2/layout/IconCircleList"/>
    <dgm:cxn modelId="{C7431C19-1B9A-46D4-B520-3B0786FAB944}" srcId="{3DC36007-0045-4A5A-B95A-998832508659}" destId="{04DC181B-90F8-4A25-BFB9-C051EDADE64A}" srcOrd="7" destOrd="0" parTransId="{FF51D90E-054E-4543-B4C3-09BC9BD1D8DF}" sibTransId="{B02ED053-67A3-4DA5-A605-4D54E75DC833}"/>
    <dgm:cxn modelId="{95398219-1ABA-4AAD-8623-942626145E1A}" type="presOf" srcId="{8E9C7C81-F185-43D7-81CC-569626111605}" destId="{A7494FC8-79E4-441C-B539-FEF13969DEAC}" srcOrd="0" destOrd="0" presId="urn:microsoft.com/office/officeart/2018/2/layout/IconCircleList"/>
    <dgm:cxn modelId="{77B0771D-7876-4AF5-9BBF-6BF24F4DFF76}" type="presOf" srcId="{5F15AF8C-926E-44B8-A7ED-E0D1B1024D32}" destId="{268590FB-8BBC-4561-BBE3-B60DD7E2DB2C}" srcOrd="0" destOrd="0" presId="urn:microsoft.com/office/officeart/2018/2/layout/IconCircleList"/>
    <dgm:cxn modelId="{DE5D8E21-4FB4-4079-BD6F-9B2B68B54389}" srcId="{3DC36007-0045-4A5A-B95A-998832508659}" destId="{11163B8E-B9D0-4405-9E47-6220AEA9F29B}" srcOrd="0" destOrd="0" parTransId="{284C5686-DC06-435E-B926-8AB1A6CF963D}" sibTransId="{5644D223-A6E2-4577-86DD-20A39CE0468F}"/>
    <dgm:cxn modelId="{B4DF3E42-EBEA-4C90-AAE3-4AD7C466DCA0}" type="presOf" srcId="{69C72C68-8C84-49B3-B2DC-E6EADFA78255}" destId="{F0DF9E74-A4F1-419A-A8B3-44598D8E0914}" srcOrd="0" destOrd="0" presId="urn:microsoft.com/office/officeart/2018/2/layout/IconCircleList"/>
    <dgm:cxn modelId="{538F7365-60C0-4AA4-B5B0-87AD6554B454}" type="presOf" srcId="{3A2B1CB0-DF9D-4913-AB15-F73FC8C75506}" destId="{CF150328-9C67-4140-B41E-6FC3574E2EA3}" srcOrd="0" destOrd="0" presId="urn:microsoft.com/office/officeart/2018/2/layout/IconCircleList"/>
    <dgm:cxn modelId="{E833C065-19EE-4628-B22C-D2FA92C51494}" srcId="{3DC36007-0045-4A5A-B95A-998832508659}" destId="{F9B25593-E687-4336-A126-1DB9D3A4FB40}" srcOrd="3" destOrd="0" parTransId="{B024C8DE-CBA4-4FEA-B5D7-180DF8B93710}" sibTransId="{69C72C68-8C84-49B3-B2DC-E6EADFA78255}"/>
    <dgm:cxn modelId="{CFA8166A-0D45-43B3-851A-84DC283D777F}" srcId="{3DC36007-0045-4A5A-B95A-998832508659}" destId="{4BEC4D4B-07E9-4495-88CF-C8FD2844EE4C}" srcOrd="1" destOrd="0" parTransId="{C2BAEAC3-60F6-4A3A-983D-5F8AB26C41CB}" sibTransId="{8E9C7C81-F185-43D7-81CC-569626111605}"/>
    <dgm:cxn modelId="{45CB456B-521B-48CA-A45E-2BC8F2EC7A70}" srcId="{3DC36007-0045-4A5A-B95A-998832508659}" destId="{5F15AF8C-926E-44B8-A7ED-E0D1B1024D32}" srcOrd="4" destOrd="0" parTransId="{E855D8BD-8D84-47D2-9D01-5BD44A78A610}" sibTransId="{D7E2F524-D9CC-42CB-92BE-5816CA50FBE7}"/>
    <dgm:cxn modelId="{CFF34587-A14A-46C8-A1FA-DA2BD32EF8CD}" type="presOf" srcId="{4BEC4D4B-07E9-4495-88CF-C8FD2844EE4C}" destId="{E01E34A8-2CC9-4B6A-8CB9-A1D29F497234}" srcOrd="0" destOrd="0" presId="urn:microsoft.com/office/officeart/2018/2/layout/IconCircleList"/>
    <dgm:cxn modelId="{F8169E87-D42E-4C4C-9D42-D554612783E4}" type="presOf" srcId="{5644D223-A6E2-4577-86DD-20A39CE0468F}" destId="{CC819DE8-A56A-4CFB-84DD-EB9D0AAAD5E8}" srcOrd="0" destOrd="0" presId="urn:microsoft.com/office/officeart/2018/2/layout/IconCircleList"/>
    <dgm:cxn modelId="{A9A15288-AF48-49B5-BBBE-3A6078867536}" type="presOf" srcId="{C8895683-FAC6-4C47-B80F-327332B3C4AF}" destId="{34FBF1EB-30D8-41F1-9E63-66A99DEA1B48}" srcOrd="0" destOrd="0" presId="urn:microsoft.com/office/officeart/2018/2/layout/IconCircleList"/>
    <dgm:cxn modelId="{641BB188-A9C1-4D1A-AE3A-872A82CC135A}" type="presOf" srcId="{7A859934-D5DD-4921-B640-1E2D071E9C83}" destId="{E4A8025E-195A-4259-8CA6-B58FBFE8B866}" srcOrd="0" destOrd="0" presId="urn:microsoft.com/office/officeart/2018/2/layout/IconCircleList"/>
    <dgm:cxn modelId="{060D7D8E-8C74-4339-BF3B-3BCE6744B126}" srcId="{3DC36007-0045-4A5A-B95A-998832508659}" destId="{C8895683-FAC6-4C47-B80F-327332B3C4AF}" srcOrd="6" destOrd="0" parTransId="{28C17427-66D1-49C0-8553-5A32080FE0D8}" sibTransId="{1780CB22-32AD-4BC0-A3BE-4CF3AF67487F}"/>
    <dgm:cxn modelId="{E755E68F-1CE8-457D-8885-29CE67DF34C6}" srcId="{3DC36007-0045-4A5A-B95A-998832508659}" destId="{3A2B1CB0-DF9D-4913-AB15-F73FC8C75506}" srcOrd="2" destOrd="0" parTransId="{5996B8DF-0416-43F2-ABA2-071A36227C67}" sibTransId="{600BEA7E-FD44-4D5F-8DAE-6DE39CFFACDE}"/>
    <dgm:cxn modelId="{A83DCC91-8275-4E6A-A749-6BAE20A5461D}" type="presOf" srcId="{3DC36007-0045-4A5A-B95A-998832508659}" destId="{64A66106-DECE-434F-9C4B-20C0914C892E}" srcOrd="0" destOrd="0" presId="urn:microsoft.com/office/officeart/2018/2/layout/IconCircleList"/>
    <dgm:cxn modelId="{546EC2B6-9323-460C-9CDB-377F8396BB33}" srcId="{3DC36007-0045-4A5A-B95A-998832508659}" destId="{7A859934-D5DD-4921-B640-1E2D071E9C83}" srcOrd="5" destOrd="0" parTransId="{C52F3B09-C1B4-462A-9D01-FFF856149064}" sibTransId="{94B2866A-EC28-44A8-979D-7A4DA0EC2E24}"/>
    <dgm:cxn modelId="{115258D9-6AAD-4FEB-A01A-E8079045901B}" type="presOf" srcId="{D7E2F524-D9CC-42CB-92BE-5816CA50FBE7}" destId="{1910AE3B-0486-4035-9FA2-2903F9945589}" srcOrd="0" destOrd="0" presId="urn:microsoft.com/office/officeart/2018/2/layout/IconCircleList"/>
    <dgm:cxn modelId="{66071DDE-6F2D-42FB-A89F-E737996A368F}" type="presOf" srcId="{F9B25593-E687-4336-A126-1DB9D3A4FB40}" destId="{B676889B-B36F-495C-A475-FB997D828990}" srcOrd="0" destOrd="0" presId="urn:microsoft.com/office/officeart/2018/2/layout/IconCircleList"/>
    <dgm:cxn modelId="{CC3DCBEC-1A96-4278-8B5F-4924EA58038C}" type="presOf" srcId="{1780CB22-32AD-4BC0-A3BE-4CF3AF67487F}" destId="{58B311F2-7EB6-466A-BD89-31719067B1AE}" srcOrd="0" destOrd="0" presId="urn:microsoft.com/office/officeart/2018/2/layout/IconCircleList"/>
    <dgm:cxn modelId="{4A8AB2F3-452A-44CF-9E9B-E2EDAC87DCC7}" type="presOf" srcId="{11163B8E-B9D0-4405-9E47-6220AEA9F29B}" destId="{57986CB1-8DD1-4C11-BE3F-BDCD786F4F62}" srcOrd="0" destOrd="0" presId="urn:microsoft.com/office/officeart/2018/2/layout/IconCircleList"/>
    <dgm:cxn modelId="{50EAACFE-F02F-46C4-8D1E-8F5416FAF64D}" type="presOf" srcId="{04DC181B-90F8-4A25-BFB9-C051EDADE64A}" destId="{B1266B50-051F-4EF6-905A-A66327EA5C60}" srcOrd="0" destOrd="0" presId="urn:microsoft.com/office/officeart/2018/2/layout/IconCircleList"/>
    <dgm:cxn modelId="{881300A4-78DF-44F3-9567-13F96B5AC63E}" type="presParOf" srcId="{64A66106-DECE-434F-9C4B-20C0914C892E}" destId="{34D5C377-1768-419D-90B9-4D4E4E0337BB}" srcOrd="0" destOrd="0" presId="urn:microsoft.com/office/officeart/2018/2/layout/IconCircleList"/>
    <dgm:cxn modelId="{457A1F40-24AF-4AB5-B38D-35123072D9EE}" type="presParOf" srcId="{34D5C377-1768-419D-90B9-4D4E4E0337BB}" destId="{7456271E-1A82-4144-82FE-EC53F8CBCE40}" srcOrd="0" destOrd="0" presId="urn:microsoft.com/office/officeart/2018/2/layout/IconCircleList"/>
    <dgm:cxn modelId="{5E1CD35F-BC84-42FE-B521-B27639A0A39F}" type="presParOf" srcId="{7456271E-1A82-4144-82FE-EC53F8CBCE40}" destId="{43139052-675F-4601-88DC-8965A954B0CD}" srcOrd="0" destOrd="0" presId="urn:microsoft.com/office/officeart/2018/2/layout/IconCircleList"/>
    <dgm:cxn modelId="{A627A012-4AF1-442D-8DE5-9700350CCE14}" type="presParOf" srcId="{7456271E-1A82-4144-82FE-EC53F8CBCE40}" destId="{3699F75E-5089-472B-9C37-FE26497077BA}" srcOrd="1" destOrd="0" presId="urn:microsoft.com/office/officeart/2018/2/layout/IconCircleList"/>
    <dgm:cxn modelId="{224D0489-E086-4DFC-8740-1B2BF0477276}" type="presParOf" srcId="{7456271E-1A82-4144-82FE-EC53F8CBCE40}" destId="{1C0E92E8-29CC-4AE9-A653-A35D514262ED}" srcOrd="2" destOrd="0" presId="urn:microsoft.com/office/officeart/2018/2/layout/IconCircleList"/>
    <dgm:cxn modelId="{28B8E35C-0759-42E2-BCE4-136E2E51CE10}" type="presParOf" srcId="{7456271E-1A82-4144-82FE-EC53F8CBCE40}" destId="{57986CB1-8DD1-4C11-BE3F-BDCD786F4F62}" srcOrd="3" destOrd="0" presId="urn:microsoft.com/office/officeart/2018/2/layout/IconCircleList"/>
    <dgm:cxn modelId="{964E5DC5-F973-4219-8D9E-E4E6EBC0A5AE}" type="presParOf" srcId="{34D5C377-1768-419D-90B9-4D4E4E0337BB}" destId="{CC819DE8-A56A-4CFB-84DD-EB9D0AAAD5E8}" srcOrd="1" destOrd="0" presId="urn:microsoft.com/office/officeart/2018/2/layout/IconCircleList"/>
    <dgm:cxn modelId="{87AF979B-80F1-4A15-B6E4-B9F7A92A5125}" type="presParOf" srcId="{34D5C377-1768-419D-90B9-4D4E4E0337BB}" destId="{EE6D8D40-CF14-4C53-9AC6-8B3AEA1B6AA6}" srcOrd="2" destOrd="0" presId="urn:microsoft.com/office/officeart/2018/2/layout/IconCircleList"/>
    <dgm:cxn modelId="{1F384FB8-FD95-4C0F-B1DD-E3BD5BAFD8DB}" type="presParOf" srcId="{EE6D8D40-CF14-4C53-9AC6-8B3AEA1B6AA6}" destId="{9A483021-2EF5-4702-8344-3DB6897CC9B9}" srcOrd="0" destOrd="0" presId="urn:microsoft.com/office/officeart/2018/2/layout/IconCircleList"/>
    <dgm:cxn modelId="{89545FFB-8771-4A64-967C-909232765543}" type="presParOf" srcId="{EE6D8D40-CF14-4C53-9AC6-8B3AEA1B6AA6}" destId="{9D36FA95-B4C6-4AE6-95A0-FD1E260B2BB6}" srcOrd="1" destOrd="0" presId="urn:microsoft.com/office/officeart/2018/2/layout/IconCircleList"/>
    <dgm:cxn modelId="{08DD0E49-4C7B-4788-A736-5B2C9B84CA2C}" type="presParOf" srcId="{EE6D8D40-CF14-4C53-9AC6-8B3AEA1B6AA6}" destId="{6FF11B8E-3AD3-4F63-A153-D3257B1DE961}" srcOrd="2" destOrd="0" presId="urn:microsoft.com/office/officeart/2018/2/layout/IconCircleList"/>
    <dgm:cxn modelId="{669A316A-444C-4625-8580-FE50B68C5DEC}" type="presParOf" srcId="{EE6D8D40-CF14-4C53-9AC6-8B3AEA1B6AA6}" destId="{E01E34A8-2CC9-4B6A-8CB9-A1D29F497234}" srcOrd="3" destOrd="0" presId="urn:microsoft.com/office/officeart/2018/2/layout/IconCircleList"/>
    <dgm:cxn modelId="{63774A89-D147-4BDC-A5E6-037AEEA3D7A5}" type="presParOf" srcId="{34D5C377-1768-419D-90B9-4D4E4E0337BB}" destId="{A7494FC8-79E4-441C-B539-FEF13969DEAC}" srcOrd="3" destOrd="0" presId="urn:microsoft.com/office/officeart/2018/2/layout/IconCircleList"/>
    <dgm:cxn modelId="{F8CC3D20-1FAF-4059-AD58-95FC6850300A}" type="presParOf" srcId="{34D5C377-1768-419D-90B9-4D4E4E0337BB}" destId="{DD11C1FC-053E-4DED-8F3A-9304C9A9298A}" srcOrd="4" destOrd="0" presId="urn:microsoft.com/office/officeart/2018/2/layout/IconCircleList"/>
    <dgm:cxn modelId="{64D9D9D4-2A37-45E9-9AAC-903FDC7F3998}" type="presParOf" srcId="{DD11C1FC-053E-4DED-8F3A-9304C9A9298A}" destId="{0CED63D7-070E-40BE-BEA8-BD5B21550FE8}" srcOrd="0" destOrd="0" presId="urn:microsoft.com/office/officeart/2018/2/layout/IconCircleList"/>
    <dgm:cxn modelId="{74F84522-1077-4EA3-8E4D-1DA5F74270C4}" type="presParOf" srcId="{DD11C1FC-053E-4DED-8F3A-9304C9A9298A}" destId="{FCF30223-E536-44C7-A2C3-40C70A990E55}" srcOrd="1" destOrd="0" presId="urn:microsoft.com/office/officeart/2018/2/layout/IconCircleList"/>
    <dgm:cxn modelId="{CD8482C6-D4ED-40A5-9B53-07E777C7ABD2}" type="presParOf" srcId="{DD11C1FC-053E-4DED-8F3A-9304C9A9298A}" destId="{AC75BB42-CB34-4E2D-B541-886EA00FFB19}" srcOrd="2" destOrd="0" presId="urn:microsoft.com/office/officeart/2018/2/layout/IconCircleList"/>
    <dgm:cxn modelId="{0D6A4F90-A9BF-4C87-9A9A-BDB9E74A3AC2}" type="presParOf" srcId="{DD11C1FC-053E-4DED-8F3A-9304C9A9298A}" destId="{CF150328-9C67-4140-B41E-6FC3574E2EA3}" srcOrd="3" destOrd="0" presId="urn:microsoft.com/office/officeart/2018/2/layout/IconCircleList"/>
    <dgm:cxn modelId="{4A73063D-1C40-4F9D-B50D-54B3A39F1102}" type="presParOf" srcId="{34D5C377-1768-419D-90B9-4D4E4E0337BB}" destId="{F1A14F0B-31EA-4A84-A59E-3C5EFC87B2DC}" srcOrd="5" destOrd="0" presId="urn:microsoft.com/office/officeart/2018/2/layout/IconCircleList"/>
    <dgm:cxn modelId="{3C1522D5-C7C1-44E8-B5D9-9ADE7F1D5E5E}" type="presParOf" srcId="{34D5C377-1768-419D-90B9-4D4E4E0337BB}" destId="{3771B3DF-9F66-4320-81D0-F639EFC3FC43}" srcOrd="6" destOrd="0" presId="urn:microsoft.com/office/officeart/2018/2/layout/IconCircleList"/>
    <dgm:cxn modelId="{ADC9BCB8-B988-4F3A-A91B-144FCDC33F92}" type="presParOf" srcId="{3771B3DF-9F66-4320-81D0-F639EFC3FC43}" destId="{E36D9CB2-F5F8-4F4D-82AC-825EB8BCEDC9}" srcOrd="0" destOrd="0" presId="urn:microsoft.com/office/officeart/2018/2/layout/IconCircleList"/>
    <dgm:cxn modelId="{B3A94ED7-E23B-44E4-B997-7C8281601B5B}" type="presParOf" srcId="{3771B3DF-9F66-4320-81D0-F639EFC3FC43}" destId="{C73ACE20-3283-495B-B27B-36503CCC7BCC}" srcOrd="1" destOrd="0" presId="urn:microsoft.com/office/officeart/2018/2/layout/IconCircleList"/>
    <dgm:cxn modelId="{56D8E8AE-ED38-4234-9467-5496EAB4577B}" type="presParOf" srcId="{3771B3DF-9F66-4320-81D0-F639EFC3FC43}" destId="{C26F0658-453F-431D-9696-E46FCEA44355}" srcOrd="2" destOrd="0" presId="urn:microsoft.com/office/officeart/2018/2/layout/IconCircleList"/>
    <dgm:cxn modelId="{67838F68-4BBF-4F5F-B4BE-8AD2A42E02DA}" type="presParOf" srcId="{3771B3DF-9F66-4320-81D0-F639EFC3FC43}" destId="{B676889B-B36F-495C-A475-FB997D828990}" srcOrd="3" destOrd="0" presId="urn:microsoft.com/office/officeart/2018/2/layout/IconCircleList"/>
    <dgm:cxn modelId="{93836F9C-1995-4D20-9EFE-DC817B241627}" type="presParOf" srcId="{34D5C377-1768-419D-90B9-4D4E4E0337BB}" destId="{F0DF9E74-A4F1-419A-A8B3-44598D8E0914}" srcOrd="7" destOrd="0" presId="urn:microsoft.com/office/officeart/2018/2/layout/IconCircleList"/>
    <dgm:cxn modelId="{6449FCC9-60E7-4779-9576-8FEEBB10B4D0}" type="presParOf" srcId="{34D5C377-1768-419D-90B9-4D4E4E0337BB}" destId="{EF788E74-8B10-4B57-8878-B284E8459319}" srcOrd="8" destOrd="0" presId="urn:microsoft.com/office/officeart/2018/2/layout/IconCircleList"/>
    <dgm:cxn modelId="{7640D2D9-D5BB-4C6B-851E-79AF28DF8A9F}" type="presParOf" srcId="{EF788E74-8B10-4B57-8878-B284E8459319}" destId="{7EE9216D-8A89-405F-B000-8F004ACD3B52}" srcOrd="0" destOrd="0" presId="urn:microsoft.com/office/officeart/2018/2/layout/IconCircleList"/>
    <dgm:cxn modelId="{AAA518C9-E4CB-4B12-B8B1-E715207F7E5F}" type="presParOf" srcId="{EF788E74-8B10-4B57-8878-B284E8459319}" destId="{3980A33E-2AA7-490E-9473-D15ED42FAF37}" srcOrd="1" destOrd="0" presId="urn:microsoft.com/office/officeart/2018/2/layout/IconCircleList"/>
    <dgm:cxn modelId="{47DDF3EA-D759-4ED0-A6D6-2B94833573B1}" type="presParOf" srcId="{EF788E74-8B10-4B57-8878-B284E8459319}" destId="{7391B064-A9E0-4D77-9EE3-7003F6FFF4E7}" srcOrd="2" destOrd="0" presId="urn:microsoft.com/office/officeart/2018/2/layout/IconCircleList"/>
    <dgm:cxn modelId="{AAC4B34F-7996-42EB-981D-2B10759F01F6}" type="presParOf" srcId="{EF788E74-8B10-4B57-8878-B284E8459319}" destId="{268590FB-8BBC-4561-BBE3-B60DD7E2DB2C}" srcOrd="3" destOrd="0" presId="urn:microsoft.com/office/officeart/2018/2/layout/IconCircleList"/>
    <dgm:cxn modelId="{BFAE843E-1AF0-4DB1-A41C-EAAFF717B2B8}" type="presParOf" srcId="{34D5C377-1768-419D-90B9-4D4E4E0337BB}" destId="{1910AE3B-0486-4035-9FA2-2903F9945589}" srcOrd="9" destOrd="0" presId="urn:microsoft.com/office/officeart/2018/2/layout/IconCircleList"/>
    <dgm:cxn modelId="{B4F45848-AE68-452E-A4DE-7B9EBE581F69}" type="presParOf" srcId="{34D5C377-1768-419D-90B9-4D4E4E0337BB}" destId="{471B8536-AD4D-4011-AC6D-62029DB95BFE}" srcOrd="10" destOrd="0" presId="urn:microsoft.com/office/officeart/2018/2/layout/IconCircleList"/>
    <dgm:cxn modelId="{CEDCC302-E658-439D-864F-7204E3D88DE0}" type="presParOf" srcId="{471B8536-AD4D-4011-AC6D-62029DB95BFE}" destId="{6FE69905-37D9-4701-B820-1B74E48D21A4}" srcOrd="0" destOrd="0" presId="urn:microsoft.com/office/officeart/2018/2/layout/IconCircleList"/>
    <dgm:cxn modelId="{8D8BBC81-E873-4206-B5E6-F5BE55326E0D}" type="presParOf" srcId="{471B8536-AD4D-4011-AC6D-62029DB95BFE}" destId="{EE94EFB7-8B34-44F6-AD38-C42BBEE05480}" srcOrd="1" destOrd="0" presId="urn:microsoft.com/office/officeart/2018/2/layout/IconCircleList"/>
    <dgm:cxn modelId="{9B51D29E-C955-4F50-BEDD-103A258AF9F8}" type="presParOf" srcId="{471B8536-AD4D-4011-AC6D-62029DB95BFE}" destId="{18ED6559-45DE-47B2-B052-9D6512DD8C50}" srcOrd="2" destOrd="0" presId="urn:microsoft.com/office/officeart/2018/2/layout/IconCircleList"/>
    <dgm:cxn modelId="{B7A32D4F-31E8-456B-BD0C-57F72EB265A3}" type="presParOf" srcId="{471B8536-AD4D-4011-AC6D-62029DB95BFE}" destId="{E4A8025E-195A-4259-8CA6-B58FBFE8B866}" srcOrd="3" destOrd="0" presId="urn:microsoft.com/office/officeart/2018/2/layout/IconCircleList"/>
    <dgm:cxn modelId="{2D189E95-8EC8-4D02-828D-506855C16EFC}" type="presParOf" srcId="{34D5C377-1768-419D-90B9-4D4E4E0337BB}" destId="{4D6B9753-08D3-43CC-862D-4C518F9CF079}" srcOrd="11" destOrd="0" presId="urn:microsoft.com/office/officeart/2018/2/layout/IconCircleList"/>
    <dgm:cxn modelId="{6B8EBE0D-BFC6-4EF4-A4DD-A95495203190}" type="presParOf" srcId="{34D5C377-1768-419D-90B9-4D4E4E0337BB}" destId="{445890AD-8452-4E1F-A2E4-F5EA9E63F6D4}" srcOrd="12" destOrd="0" presId="urn:microsoft.com/office/officeart/2018/2/layout/IconCircleList"/>
    <dgm:cxn modelId="{BC37ABE9-E44B-4472-82F5-773515CF4D61}" type="presParOf" srcId="{445890AD-8452-4E1F-A2E4-F5EA9E63F6D4}" destId="{7503D9B0-0BD9-41F6-B07B-17F1C45EE284}" srcOrd="0" destOrd="0" presId="urn:microsoft.com/office/officeart/2018/2/layout/IconCircleList"/>
    <dgm:cxn modelId="{DCC28BA9-E7EB-4E31-90CC-3E92B804C749}" type="presParOf" srcId="{445890AD-8452-4E1F-A2E4-F5EA9E63F6D4}" destId="{CB9A0693-48B8-42EC-AB98-56EB5D20682F}" srcOrd="1" destOrd="0" presId="urn:microsoft.com/office/officeart/2018/2/layout/IconCircleList"/>
    <dgm:cxn modelId="{8D7018AA-0E8A-4EA5-ADF0-4A59B907D1A2}" type="presParOf" srcId="{445890AD-8452-4E1F-A2E4-F5EA9E63F6D4}" destId="{D173B7C6-B65A-48BF-B556-0CB3B7A27BD9}" srcOrd="2" destOrd="0" presId="urn:microsoft.com/office/officeart/2018/2/layout/IconCircleList"/>
    <dgm:cxn modelId="{2D66A5A5-ABF3-4ACB-A300-6BCEFE3DD985}" type="presParOf" srcId="{445890AD-8452-4E1F-A2E4-F5EA9E63F6D4}" destId="{34FBF1EB-30D8-41F1-9E63-66A99DEA1B48}" srcOrd="3" destOrd="0" presId="urn:microsoft.com/office/officeart/2018/2/layout/IconCircleList"/>
    <dgm:cxn modelId="{AD466CF1-FEF9-47D0-9360-CDAD551DD054}" type="presParOf" srcId="{34D5C377-1768-419D-90B9-4D4E4E0337BB}" destId="{58B311F2-7EB6-466A-BD89-31719067B1AE}" srcOrd="13" destOrd="0" presId="urn:microsoft.com/office/officeart/2018/2/layout/IconCircleList"/>
    <dgm:cxn modelId="{587B5699-6A5F-4AA8-83D3-5D1CC48AEDD4}" type="presParOf" srcId="{34D5C377-1768-419D-90B9-4D4E4E0337BB}" destId="{9BA7408A-6C2C-4A09-84F7-CD2911422767}" srcOrd="14" destOrd="0" presId="urn:microsoft.com/office/officeart/2018/2/layout/IconCircleList"/>
    <dgm:cxn modelId="{A2C90D6D-B49C-4A38-8546-86BEDB7661BB}" type="presParOf" srcId="{9BA7408A-6C2C-4A09-84F7-CD2911422767}" destId="{9F78307A-9920-4235-9E2C-B0A1C64693E3}" srcOrd="0" destOrd="0" presId="urn:microsoft.com/office/officeart/2018/2/layout/IconCircleList"/>
    <dgm:cxn modelId="{214110EE-E381-4237-89EF-1D5F5D29ED52}" type="presParOf" srcId="{9BA7408A-6C2C-4A09-84F7-CD2911422767}" destId="{3F3D9958-4B92-4FC9-99A2-35F243E59991}" srcOrd="1" destOrd="0" presId="urn:microsoft.com/office/officeart/2018/2/layout/IconCircleList"/>
    <dgm:cxn modelId="{CBED4F48-C7EA-4F8B-AE33-748F204796A4}" type="presParOf" srcId="{9BA7408A-6C2C-4A09-84F7-CD2911422767}" destId="{B53565ED-7B45-47ED-A28A-B9A252DB96A4}" srcOrd="2" destOrd="0" presId="urn:microsoft.com/office/officeart/2018/2/layout/IconCircleList"/>
    <dgm:cxn modelId="{163DA665-DFF9-4A4A-B446-52EE6561755B}" type="presParOf" srcId="{9BA7408A-6C2C-4A09-84F7-CD2911422767}" destId="{B1266B50-051F-4EF6-905A-A66327EA5C6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E13C5-1230-4AE1-9693-093276E740F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75AD-42D9-4EAD-8863-17CB50AB694E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Shared calendars</a:t>
          </a:r>
        </a:p>
      </dsp:txBody>
      <dsp:txXfrm>
        <a:off x="0" y="0"/>
        <a:ext cx="6900512" cy="692017"/>
      </dsp:txXfrm>
    </dsp:sp>
    <dsp:sp modelId="{6B5FEA9D-325A-4CC8-A156-29B9710F8BEE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5C87F-3A37-4D15-B833-BAC4014B6E4D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Written notes</a:t>
          </a:r>
        </a:p>
      </dsp:txBody>
      <dsp:txXfrm>
        <a:off x="0" y="692017"/>
        <a:ext cx="6900512" cy="692017"/>
      </dsp:txXfrm>
    </dsp:sp>
    <dsp:sp modelId="{A8A0BD8C-63C7-479E-9906-0C2036037B2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155F1-31C2-4187-ADAF-396F20BBCF9A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Medication alarms</a:t>
          </a:r>
        </a:p>
      </dsp:txBody>
      <dsp:txXfrm>
        <a:off x="0" y="1384035"/>
        <a:ext cx="6900512" cy="692017"/>
      </dsp:txXfrm>
    </dsp:sp>
    <dsp:sp modelId="{9C93FA3F-526D-43D4-94AB-7864023687F8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C5FB0-3917-40BE-AC30-828C52F4CFDC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Provider folders</a:t>
          </a:r>
        </a:p>
      </dsp:txBody>
      <dsp:txXfrm>
        <a:off x="0" y="2076052"/>
        <a:ext cx="6900512" cy="692017"/>
      </dsp:txXfrm>
    </dsp:sp>
    <dsp:sp modelId="{D6608ADF-CABD-468F-9B18-3BB8B55B8BA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28032-DA0A-4874-8EFA-4E00046DED63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Appointment summaries</a:t>
          </a:r>
        </a:p>
      </dsp:txBody>
      <dsp:txXfrm>
        <a:off x="0" y="2768070"/>
        <a:ext cx="6900512" cy="692017"/>
      </dsp:txXfrm>
    </dsp:sp>
    <dsp:sp modelId="{3898C5F9-19BD-47D4-975B-1168E10AF860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DC9F6-9740-4D29-995B-645AE60B45FA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Routines and schedules</a:t>
          </a:r>
        </a:p>
      </dsp:txBody>
      <dsp:txXfrm>
        <a:off x="0" y="3460088"/>
        <a:ext cx="6900512" cy="692017"/>
      </dsp:txXfrm>
    </dsp:sp>
    <dsp:sp modelId="{63BD0DDA-EDE2-4A26-B490-F3C3BF9E896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9F367-BFD8-4106-BDF3-963699E2B545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Sleep protection</a:t>
          </a:r>
        </a:p>
      </dsp:txBody>
      <dsp:txXfrm>
        <a:off x="0" y="4152105"/>
        <a:ext cx="6900512" cy="692017"/>
      </dsp:txXfrm>
    </dsp:sp>
    <dsp:sp modelId="{78C855BC-0802-4BD5-8B27-44FEA18F04A6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E3EF8-C861-46E2-8CA1-B444571449D3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Breaking tasks into smaller steps</a:t>
          </a:r>
        </a:p>
      </dsp:txBody>
      <dsp:txXfrm>
        <a:off x="0" y="4844123"/>
        <a:ext cx="6900512" cy="69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0C19-52F7-4763-A0FF-C71C6F017CB0}">
      <dsp:nvSpPr>
        <dsp:cNvPr id="0" name=""/>
        <dsp:cNvSpPr/>
      </dsp:nvSpPr>
      <dsp:spPr>
        <a:xfrm>
          <a:off x="0" y="5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8038E-D9A7-4CE8-884A-9C5604844F65}">
      <dsp:nvSpPr>
        <dsp:cNvPr id="0" name=""/>
        <dsp:cNvSpPr/>
      </dsp:nvSpPr>
      <dsp:spPr>
        <a:xfrm>
          <a:off x="0" y="519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Returning calls months late</a:t>
          </a:r>
        </a:p>
      </dsp:txBody>
      <dsp:txXfrm>
        <a:off x="0" y="519"/>
        <a:ext cx="10515600" cy="607274"/>
      </dsp:txXfrm>
    </dsp:sp>
    <dsp:sp modelId="{FA702ED7-7D03-4215-9895-3A70C91FD9BF}">
      <dsp:nvSpPr>
        <dsp:cNvPr id="0" name=""/>
        <dsp:cNvSpPr/>
      </dsp:nvSpPr>
      <dsp:spPr>
        <a:xfrm>
          <a:off x="0" y="6077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AED51-5E35-4D51-AED0-575061929541}">
      <dsp:nvSpPr>
        <dsp:cNvPr id="0" name=""/>
        <dsp:cNvSpPr/>
      </dsp:nvSpPr>
      <dsp:spPr>
        <a:xfrm>
          <a:off x="0" y="607793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Forgetting to pay bills</a:t>
          </a:r>
        </a:p>
      </dsp:txBody>
      <dsp:txXfrm>
        <a:off x="0" y="607793"/>
        <a:ext cx="10515600" cy="607274"/>
      </dsp:txXfrm>
    </dsp:sp>
    <dsp:sp modelId="{7582C939-1240-48E0-AE5B-8C5719241FD0}">
      <dsp:nvSpPr>
        <dsp:cNvPr id="0" name=""/>
        <dsp:cNvSpPr/>
      </dsp:nvSpPr>
      <dsp:spPr>
        <a:xfrm>
          <a:off x="0" y="121506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CD82C-E2EF-4D46-895C-BE7CBF8B607A}">
      <dsp:nvSpPr>
        <dsp:cNvPr id="0" name=""/>
        <dsp:cNvSpPr/>
      </dsp:nvSpPr>
      <dsp:spPr>
        <a:xfrm>
          <a:off x="0" y="1215068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Missing details</a:t>
          </a:r>
        </a:p>
      </dsp:txBody>
      <dsp:txXfrm>
        <a:off x="0" y="1215068"/>
        <a:ext cx="10515600" cy="607274"/>
      </dsp:txXfrm>
    </dsp:sp>
    <dsp:sp modelId="{CBEEF79C-7FB1-45F0-8E0A-4872F06AC4C4}">
      <dsp:nvSpPr>
        <dsp:cNvPr id="0" name=""/>
        <dsp:cNvSpPr/>
      </dsp:nvSpPr>
      <dsp:spPr>
        <a:xfrm>
          <a:off x="0" y="18223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87EFD-3184-4640-B933-ED097D3CB539}">
      <dsp:nvSpPr>
        <dsp:cNvPr id="0" name=""/>
        <dsp:cNvSpPr/>
      </dsp:nvSpPr>
      <dsp:spPr>
        <a:xfrm>
          <a:off x="0" y="1822342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Overdoing activities</a:t>
          </a:r>
        </a:p>
      </dsp:txBody>
      <dsp:txXfrm>
        <a:off x="0" y="1822342"/>
        <a:ext cx="10515600" cy="607274"/>
      </dsp:txXfrm>
    </dsp:sp>
    <dsp:sp modelId="{AA979A95-25F7-44A6-82E8-BEE85DF2ED3F}">
      <dsp:nvSpPr>
        <dsp:cNvPr id="0" name=""/>
        <dsp:cNvSpPr/>
      </dsp:nvSpPr>
      <dsp:spPr>
        <a:xfrm>
          <a:off x="0" y="24296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07088-AE3D-4841-A7CC-400A29D39E93}">
      <dsp:nvSpPr>
        <dsp:cNvPr id="0" name=""/>
        <dsp:cNvSpPr/>
      </dsp:nvSpPr>
      <dsp:spPr>
        <a:xfrm>
          <a:off x="0" y="2429617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Crashing after stimulation</a:t>
          </a:r>
        </a:p>
      </dsp:txBody>
      <dsp:txXfrm>
        <a:off x="0" y="2429617"/>
        <a:ext cx="10515600" cy="607274"/>
      </dsp:txXfrm>
    </dsp:sp>
    <dsp:sp modelId="{6FCA8716-42F3-42D3-A5D2-7405323A1010}">
      <dsp:nvSpPr>
        <dsp:cNvPr id="0" name=""/>
        <dsp:cNvSpPr/>
      </dsp:nvSpPr>
      <dsp:spPr>
        <a:xfrm>
          <a:off x="0" y="303689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117ED-328B-4C4F-B5AE-D162B36D864E}">
      <dsp:nvSpPr>
        <dsp:cNvPr id="0" name=""/>
        <dsp:cNvSpPr/>
      </dsp:nvSpPr>
      <dsp:spPr>
        <a:xfrm>
          <a:off x="0" y="3036891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Trouble processing information</a:t>
          </a:r>
        </a:p>
      </dsp:txBody>
      <dsp:txXfrm>
        <a:off x="0" y="3036891"/>
        <a:ext cx="10515600" cy="607274"/>
      </dsp:txXfrm>
    </dsp:sp>
    <dsp:sp modelId="{290BD2C5-CE5D-4901-AD85-779BA7B22AEA}">
      <dsp:nvSpPr>
        <dsp:cNvPr id="0" name=""/>
        <dsp:cNvSpPr/>
      </dsp:nvSpPr>
      <dsp:spPr>
        <a:xfrm>
          <a:off x="0" y="364416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3EE31-2EB4-4428-B791-084B8FB4DE0E}">
      <dsp:nvSpPr>
        <dsp:cNvPr id="0" name=""/>
        <dsp:cNvSpPr/>
      </dsp:nvSpPr>
      <dsp:spPr>
        <a:xfrm>
          <a:off x="0" y="3644166"/>
          <a:ext cx="10515600" cy="60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Invisible struggles affected daily life.</a:t>
          </a:r>
          <a:endParaRPr lang="en-US" sz="2800" kern="1200"/>
        </a:p>
      </dsp:txBody>
      <dsp:txXfrm>
        <a:off x="0" y="3644166"/>
        <a:ext cx="10515600" cy="607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C5BF2-B923-40EF-8D5C-9C423CDDDE28}">
      <dsp:nvSpPr>
        <dsp:cNvPr id="0" name=""/>
        <dsp:cNvSpPr/>
      </dsp:nvSpPr>
      <dsp:spPr>
        <a:xfrm>
          <a:off x="0" y="682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E257C-684A-4D6F-830B-45ABD63CB763}">
      <dsp:nvSpPr>
        <dsp:cNvPr id="0" name=""/>
        <dsp:cNvSpPr/>
      </dsp:nvSpPr>
      <dsp:spPr>
        <a:xfrm>
          <a:off x="173370" y="129635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0F42A-20CA-4CE4-8893-040ED9B5974E}">
      <dsp:nvSpPr>
        <dsp:cNvPr id="0" name=""/>
        <dsp:cNvSpPr/>
      </dsp:nvSpPr>
      <dsp:spPr>
        <a:xfrm>
          <a:off x="661960" y="68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Pacing</a:t>
          </a:r>
        </a:p>
      </dsp:txBody>
      <dsp:txXfrm>
        <a:off x="661960" y="682"/>
        <a:ext cx="5583304" cy="573126"/>
      </dsp:txXfrm>
    </dsp:sp>
    <dsp:sp modelId="{7A5D585A-91F9-4731-BCDE-615189ED97E8}">
      <dsp:nvSpPr>
        <dsp:cNvPr id="0" name=""/>
        <dsp:cNvSpPr/>
      </dsp:nvSpPr>
      <dsp:spPr>
        <a:xfrm>
          <a:off x="0" y="717090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01EA9-BC81-4D03-8446-AF57DD33E1FC}">
      <dsp:nvSpPr>
        <dsp:cNvPr id="0" name=""/>
        <dsp:cNvSpPr/>
      </dsp:nvSpPr>
      <dsp:spPr>
        <a:xfrm>
          <a:off x="173370" y="846043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F8522-FBC0-4F61-AF3B-D824CE63A9C6}">
      <dsp:nvSpPr>
        <dsp:cNvPr id="0" name=""/>
        <dsp:cNvSpPr/>
      </dsp:nvSpPr>
      <dsp:spPr>
        <a:xfrm>
          <a:off x="661960" y="71709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Rest before overload</a:t>
          </a:r>
        </a:p>
      </dsp:txBody>
      <dsp:txXfrm>
        <a:off x="661960" y="717090"/>
        <a:ext cx="5583304" cy="573126"/>
      </dsp:txXfrm>
    </dsp:sp>
    <dsp:sp modelId="{162AB61A-191A-4ED2-B198-36A30C1B900A}">
      <dsp:nvSpPr>
        <dsp:cNvPr id="0" name=""/>
        <dsp:cNvSpPr/>
      </dsp:nvSpPr>
      <dsp:spPr>
        <a:xfrm>
          <a:off x="0" y="1433498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A82F4-BDAB-4191-B454-AFB5C17E7E44}">
      <dsp:nvSpPr>
        <dsp:cNvPr id="0" name=""/>
        <dsp:cNvSpPr/>
      </dsp:nvSpPr>
      <dsp:spPr>
        <a:xfrm>
          <a:off x="173370" y="1562451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C29A-A1B2-423B-B059-AF7E97F176A4}">
      <dsp:nvSpPr>
        <dsp:cNvPr id="0" name=""/>
        <dsp:cNvSpPr/>
      </dsp:nvSpPr>
      <dsp:spPr>
        <a:xfrm>
          <a:off x="661960" y="143349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Simplified routines</a:t>
          </a:r>
        </a:p>
      </dsp:txBody>
      <dsp:txXfrm>
        <a:off x="661960" y="1433498"/>
        <a:ext cx="5583304" cy="573126"/>
      </dsp:txXfrm>
    </dsp:sp>
    <dsp:sp modelId="{C4C35C40-1380-4303-8CDA-099666656B43}">
      <dsp:nvSpPr>
        <dsp:cNvPr id="0" name=""/>
        <dsp:cNvSpPr/>
      </dsp:nvSpPr>
      <dsp:spPr>
        <a:xfrm>
          <a:off x="0" y="2149906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FD481-0B88-484D-B0F5-5173CDF7F168}">
      <dsp:nvSpPr>
        <dsp:cNvPr id="0" name=""/>
        <dsp:cNvSpPr/>
      </dsp:nvSpPr>
      <dsp:spPr>
        <a:xfrm>
          <a:off x="173370" y="2278859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1B16B-8D1F-44AD-9B86-1E782456C46C}">
      <dsp:nvSpPr>
        <dsp:cNvPr id="0" name=""/>
        <dsp:cNvSpPr/>
      </dsp:nvSpPr>
      <dsp:spPr>
        <a:xfrm>
          <a:off x="661960" y="2149906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Written instructions</a:t>
          </a:r>
        </a:p>
      </dsp:txBody>
      <dsp:txXfrm>
        <a:off x="661960" y="2149906"/>
        <a:ext cx="5583304" cy="573126"/>
      </dsp:txXfrm>
    </dsp:sp>
    <dsp:sp modelId="{7248B645-AFE1-46F7-814E-7795955E0761}">
      <dsp:nvSpPr>
        <dsp:cNvPr id="0" name=""/>
        <dsp:cNvSpPr/>
      </dsp:nvSpPr>
      <dsp:spPr>
        <a:xfrm>
          <a:off x="0" y="2866314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29E24-D3FE-4628-B079-FC3AC4EE7892}">
      <dsp:nvSpPr>
        <dsp:cNvPr id="0" name=""/>
        <dsp:cNvSpPr/>
      </dsp:nvSpPr>
      <dsp:spPr>
        <a:xfrm>
          <a:off x="173370" y="2995267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4562D-7ACB-4164-838B-3D4D225DC127}">
      <dsp:nvSpPr>
        <dsp:cNvPr id="0" name=""/>
        <dsp:cNvSpPr/>
      </dsp:nvSpPr>
      <dsp:spPr>
        <a:xfrm>
          <a:off x="661960" y="2866314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Reduced multitasking</a:t>
          </a:r>
        </a:p>
      </dsp:txBody>
      <dsp:txXfrm>
        <a:off x="661960" y="2866314"/>
        <a:ext cx="5583304" cy="573126"/>
      </dsp:txXfrm>
    </dsp:sp>
    <dsp:sp modelId="{CAA35813-663B-42EB-9F59-30380AC27D3C}">
      <dsp:nvSpPr>
        <dsp:cNvPr id="0" name=""/>
        <dsp:cNvSpPr/>
      </dsp:nvSpPr>
      <dsp:spPr>
        <a:xfrm>
          <a:off x="0" y="3582722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1C35B-815A-4F1E-B6B9-234AB5F7E19C}">
      <dsp:nvSpPr>
        <dsp:cNvPr id="0" name=""/>
        <dsp:cNvSpPr/>
      </dsp:nvSpPr>
      <dsp:spPr>
        <a:xfrm>
          <a:off x="173370" y="3711675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99570-1C16-42B6-B11F-8CFD9E462156}">
      <dsp:nvSpPr>
        <dsp:cNvPr id="0" name=""/>
        <dsp:cNvSpPr/>
      </dsp:nvSpPr>
      <dsp:spPr>
        <a:xfrm>
          <a:off x="661960" y="358272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Quiet breaks</a:t>
          </a:r>
        </a:p>
      </dsp:txBody>
      <dsp:txXfrm>
        <a:off x="661960" y="3582722"/>
        <a:ext cx="5583304" cy="573126"/>
      </dsp:txXfrm>
    </dsp:sp>
    <dsp:sp modelId="{E0FAC38E-229B-4FDA-8B6C-B8D4B79244D6}">
      <dsp:nvSpPr>
        <dsp:cNvPr id="0" name=""/>
        <dsp:cNvSpPr/>
      </dsp:nvSpPr>
      <dsp:spPr>
        <a:xfrm>
          <a:off x="0" y="4299130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5733C-85A7-4EB9-BDE6-94CD29D29249}">
      <dsp:nvSpPr>
        <dsp:cNvPr id="0" name=""/>
        <dsp:cNvSpPr/>
      </dsp:nvSpPr>
      <dsp:spPr>
        <a:xfrm>
          <a:off x="173370" y="4428083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7515B-9806-4DF5-BCBA-D5ED7A13483F}">
      <dsp:nvSpPr>
        <dsp:cNvPr id="0" name=""/>
        <dsp:cNvSpPr/>
      </dsp:nvSpPr>
      <dsp:spPr>
        <a:xfrm>
          <a:off x="661960" y="429913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Energy management</a:t>
          </a:r>
        </a:p>
      </dsp:txBody>
      <dsp:txXfrm>
        <a:off x="661960" y="4299130"/>
        <a:ext cx="5583304" cy="573126"/>
      </dsp:txXfrm>
    </dsp:sp>
    <dsp:sp modelId="{DACA9B3C-B758-4A46-AAEA-6D30BC473B9F}">
      <dsp:nvSpPr>
        <dsp:cNvPr id="0" name=""/>
        <dsp:cNvSpPr/>
      </dsp:nvSpPr>
      <dsp:spPr>
        <a:xfrm>
          <a:off x="0" y="5015538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14057-2004-443C-8B7B-D8F877095A41}">
      <dsp:nvSpPr>
        <dsp:cNvPr id="0" name=""/>
        <dsp:cNvSpPr/>
      </dsp:nvSpPr>
      <dsp:spPr>
        <a:xfrm>
          <a:off x="173370" y="5144491"/>
          <a:ext cx="315219" cy="31521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0F451-A184-4FC1-8E15-D54F945074B5}">
      <dsp:nvSpPr>
        <dsp:cNvPr id="0" name=""/>
        <dsp:cNvSpPr/>
      </dsp:nvSpPr>
      <dsp:spPr>
        <a:xfrm>
          <a:off x="661960" y="501553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Predictability</a:t>
          </a:r>
        </a:p>
      </dsp:txBody>
      <dsp:txXfrm>
        <a:off x="661960" y="5015538"/>
        <a:ext cx="5583304" cy="573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3A7F9-90F5-46A8-9B79-7C591D3A387D}">
      <dsp:nvSpPr>
        <dsp:cNvPr id="0" name=""/>
        <dsp:cNvSpPr/>
      </dsp:nvSpPr>
      <dsp:spPr>
        <a:xfrm>
          <a:off x="0" y="0"/>
          <a:ext cx="58111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9706E-4A4F-4C46-BD24-2DC69797AFE8}">
      <dsp:nvSpPr>
        <dsp:cNvPr id="0" name=""/>
        <dsp:cNvSpPr/>
      </dsp:nvSpPr>
      <dsp:spPr>
        <a:xfrm>
          <a:off x="0" y="0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Holidays</a:t>
          </a:r>
        </a:p>
      </dsp:txBody>
      <dsp:txXfrm>
        <a:off x="0" y="0"/>
        <a:ext cx="5811128" cy="709777"/>
      </dsp:txXfrm>
    </dsp:sp>
    <dsp:sp modelId="{917ED459-F320-4579-AD96-87F32737DF8E}">
      <dsp:nvSpPr>
        <dsp:cNvPr id="0" name=""/>
        <dsp:cNvSpPr/>
      </dsp:nvSpPr>
      <dsp:spPr>
        <a:xfrm>
          <a:off x="0" y="709777"/>
          <a:ext cx="5811128" cy="0"/>
        </a:xfrm>
        <a:prstGeom prst="line">
          <a:avLst/>
        </a:prstGeom>
        <a:solidFill>
          <a:schemeClr val="accent5">
            <a:hueOff val="59215"/>
            <a:satOff val="5642"/>
            <a:lumOff val="-2353"/>
            <a:alphaOff val="0"/>
          </a:schemeClr>
        </a:solidFill>
        <a:ln w="19050" cap="flat" cmpd="sng" algn="ctr">
          <a:solidFill>
            <a:schemeClr val="accent5">
              <a:hueOff val="59215"/>
              <a:satOff val="5642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A4B5E-691D-4612-B0B8-1D070000E497}">
      <dsp:nvSpPr>
        <dsp:cNvPr id="0" name=""/>
        <dsp:cNvSpPr/>
      </dsp:nvSpPr>
      <dsp:spPr>
        <a:xfrm>
          <a:off x="0" y="709777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Travel</a:t>
          </a:r>
        </a:p>
      </dsp:txBody>
      <dsp:txXfrm>
        <a:off x="0" y="709777"/>
        <a:ext cx="5811128" cy="709777"/>
      </dsp:txXfrm>
    </dsp:sp>
    <dsp:sp modelId="{E4C6CAF1-4858-4219-AE2A-A1998A8940BA}">
      <dsp:nvSpPr>
        <dsp:cNvPr id="0" name=""/>
        <dsp:cNvSpPr/>
      </dsp:nvSpPr>
      <dsp:spPr>
        <a:xfrm>
          <a:off x="0" y="1419554"/>
          <a:ext cx="5811128" cy="0"/>
        </a:xfrm>
        <a:prstGeom prst="line">
          <a:avLst/>
        </a:prstGeom>
        <a:solidFill>
          <a:schemeClr val="accent5">
            <a:hueOff val="118431"/>
            <a:satOff val="11284"/>
            <a:lumOff val="-4706"/>
            <a:alphaOff val="0"/>
          </a:schemeClr>
        </a:solidFill>
        <a:ln w="19050" cap="flat" cmpd="sng" algn="ctr">
          <a:solidFill>
            <a:schemeClr val="accent5">
              <a:hueOff val="118431"/>
              <a:satOff val="11284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5726D-1152-4BEB-A123-617C1244AE04}">
      <dsp:nvSpPr>
        <dsp:cNvPr id="0" name=""/>
        <dsp:cNvSpPr/>
      </dsp:nvSpPr>
      <dsp:spPr>
        <a:xfrm>
          <a:off x="0" y="1419554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Family gatherings</a:t>
          </a:r>
        </a:p>
      </dsp:txBody>
      <dsp:txXfrm>
        <a:off x="0" y="1419554"/>
        <a:ext cx="5811128" cy="709777"/>
      </dsp:txXfrm>
    </dsp:sp>
    <dsp:sp modelId="{A6181E05-2B8E-40D1-A74E-47D235FC3A7E}">
      <dsp:nvSpPr>
        <dsp:cNvPr id="0" name=""/>
        <dsp:cNvSpPr/>
      </dsp:nvSpPr>
      <dsp:spPr>
        <a:xfrm>
          <a:off x="0" y="2129332"/>
          <a:ext cx="5811128" cy="0"/>
        </a:xfrm>
        <a:prstGeom prst="line">
          <a:avLst/>
        </a:prstGeom>
        <a:solidFill>
          <a:schemeClr val="accent5">
            <a:hueOff val="177646"/>
            <a:satOff val="16926"/>
            <a:lumOff val="-7059"/>
            <a:alphaOff val="0"/>
          </a:schemeClr>
        </a:solidFill>
        <a:ln w="19050" cap="flat" cmpd="sng" algn="ctr">
          <a:solidFill>
            <a:schemeClr val="accent5">
              <a:hueOff val="177646"/>
              <a:satOff val="16926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AA5C1-E7ED-4942-A417-600641160FF9}">
      <dsp:nvSpPr>
        <dsp:cNvPr id="0" name=""/>
        <dsp:cNvSpPr/>
      </dsp:nvSpPr>
      <dsp:spPr>
        <a:xfrm>
          <a:off x="0" y="2129332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Conferences</a:t>
          </a:r>
        </a:p>
      </dsp:txBody>
      <dsp:txXfrm>
        <a:off x="0" y="2129332"/>
        <a:ext cx="5811128" cy="709777"/>
      </dsp:txXfrm>
    </dsp:sp>
    <dsp:sp modelId="{26583FB4-B6C9-440C-9A43-6CB181218798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5">
            <a:hueOff val="236861"/>
            <a:satOff val="22569"/>
            <a:lumOff val="-9412"/>
            <a:alphaOff val="0"/>
          </a:schemeClr>
        </a:solidFill>
        <a:ln w="19050" cap="flat" cmpd="sng" algn="ctr">
          <a:solidFill>
            <a:schemeClr val="accent5">
              <a:hueOff val="236861"/>
              <a:satOff val="22569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87452-99E2-4761-8791-FF1359BCD8AB}">
      <dsp:nvSpPr>
        <dsp:cNvPr id="0" name=""/>
        <dsp:cNvSpPr/>
      </dsp:nvSpPr>
      <dsp:spPr>
        <a:xfrm>
          <a:off x="0" y="2839109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Intensive brain days</a:t>
          </a:r>
        </a:p>
      </dsp:txBody>
      <dsp:txXfrm>
        <a:off x="0" y="2839109"/>
        <a:ext cx="5811128" cy="709777"/>
      </dsp:txXfrm>
    </dsp:sp>
    <dsp:sp modelId="{235F407C-0269-4280-AEB3-93F43FC8573E}">
      <dsp:nvSpPr>
        <dsp:cNvPr id="0" name=""/>
        <dsp:cNvSpPr/>
      </dsp:nvSpPr>
      <dsp:spPr>
        <a:xfrm>
          <a:off x="0" y="3548886"/>
          <a:ext cx="5811128" cy="0"/>
        </a:xfrm>
        <a:prstGeom prst="line">
          <a:avLst/>
        </a:prstGeom>
        <a:solidFill>
          <a:schemeClr val="accent5">
            <a:hueOff val="296076"/>
            <a:satOff val="28211"/>
            <a:lumOff val="-11765"/>
            <a:alphaOff val="0"/>
          </a:schemeClr>
        </a:solidFill>
        <a:ln w="19050" cap="flat" cmpd="sng" algn="ctr">
          <a:solidFill>
            <a:schemeClr val="accent5">
              <a:hueOff val="296076"/>
              <a:satOff val="28211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FE7B8-077C-4189-8335-7338DB22D3C6}">
      <dsp:nvSpPr>
        <dsp:cNvPr id="0" name=""/>
        <dsp:cNvSpPr/>
      </dsp:nvSpPr>
      <dsp:spPr>
        <a:xfrm>
          <a:off x="0" y="3548886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Poor sleep</a:t>
          </a:r>
        </a:p>
      </dsp:txBody>
      <dsp:txXfrm>
        <a:off x="0" y="3548886"/>
        <a:ext cx="5811128" cy="709777"/>
      </dsp:txXfrm>
    </dsp:sp>
    <dsp:sp modelId="{1EF409D3-6E45-4B62-85BA-0FD4135CFE9A}">
      <dsp:nvSpPr>
        <dsp:cNvPr id="0" name=""/>
        <dsp:cNvSpPr/>
      </dsp:nvSpPr>
      <dsp:spPr>
        <a:xfrm>
          <a:off x="0" y="4258664"/>
          <a:ext cx="5811128" cy="0"/>
        </a:xfrm>
        <a:prstGeom prst="line">
          <a:avLst/>
        </a:prstGeom>
        <a:solidFill>
          <a:schemeClr val="accent5">
            <a:hueOff val="355292"/>
            <a:satOff val="33853"/>
            <a:lumOff val="-14118"/>
            <a:alphaOff val="0"/>
          </a:schemeClr>
        </a:solidFill>
        <a:ln w="19050" cap="flat" cmpd="sng" algn="ctr">
          <a:solidFill>
            <a:schemeClr val="accent5">
              <a:hueOff val="355292"/>
              <a:satOff val="33853"/>
              <a:lumOff val="-1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CE5A1-612B-4CE5-A325-E87344D7A4CB}">
      <dsp:nvSpPr>
        <dsp:cNvPr id="0" name=""/>
        <dsp:cNvSpPr/>
      </dsp:nvSpPr>
      <dsp:spPr>
        <a:xfrm>
          <a:off x="0" y="4258664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Overstimulation</a:t>
          </a:r>
        </a:p>
      </dsp:txBody>
      <dsp:txXfrm>
        <a:off x="0" y="4258664"/>
        <a:ext cx="5811128" cy="709777"/>
      </dsp:txXfrm>
    </dsp:sp>
    <dsp:sp modelId="{7B6E30CC-FEC6-44FD-9AE1-CE83656AE3FE}">
      <dsp:nvSpPr>
        <dsp:cNvPr id="0" name=""/>
        <dsp:cNvSpPr/>
      </dsp:nvSpPr>
      <dsp:spPr>
        <a:xfrm>
          <a:off x="0" y="4968441"/>
          <a:ext cx="5811128" cy="0"/>
        </a:xfrm>
        <a:prstGeom prst="line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9050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B3A89-B6E8-46FE-A8B0-1BDB31C211C0}">
      <dsp:nvSpPr>
        <dsp:cNvPr id="0" name=""/>
        <dsp:cNvSpPr/>
      </dsp:nvSpPr>
      <dsp:spPr>
        <a:xfrm>
          <a:off x="0" y="4968441"/>
          <a:ext cx="5811128" cy="70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Busy schedules</a:t>
          </a:r>
        </a:p>
      </dsp:txBody>
      <dsp:txXfrm>
        <a:off x="0" y="4968441"/>
        <a:ext cx="5811128" cy="709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39052-675F-4601-88DC-8965A954B0CD}">
      <dsp:nvSpPr>
        <dsp:cNvPr id="0" name=""/>
        <dsp:cNvSpPr/>
      </dsp:nvSpPr>
      <dsp:spPr>
        <a:xfrm>
          <a:off x="504309" y="66927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9F75E-5089-472B-9C37-FE26497077BA}">
      <dsp:nvSpPr>
        <dsp:cNvPr id="0" name=""/>
        <dsp:cNvSpPr/>
      </dsp:nvSpPr>
      <dsp:spPr>
        <a:xfrm>
          <a:off x="677378" y="239995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86CB1-8DD1-4C11-BE3F-BDCD786F4F62}">
      <dsp:nvSpPr>
        <dsp:cNvPr id="0" name=""/>
        <dsp:cNvSpPr/>
      </dsp:nvSpPr>
      <dsp:spPr>
        <a:xfrm>
          <a:off x="1505044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Pacing</a:t>
          </a:r>
        </a:p>
      </dsp:txBody>
      <dsp:txXfrm>
        <a:off x="1505044" y="66927"/>
        <a:ext cx="1942602" cy="824134"/>
      </dsp:txXfrm>
    </dsp:sp>
    <dsp:sp modelId="{9A483021-2EF5-4702-8344-3DB6897CC9B9}">
      <dsp:nvSpPr>
        <dsp:cNvPr id="0" name=""/>
        <dsp:cNvSpPr/>
      </dsp:nvSpPr>
      <dsp:spPr>
        <a:xfrm>
          <a:off x="3786131" y="66927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6FA95-B4C6-4AE6-95A0-FD1E260B2BB6}">
      <dsp:nvSpPr>
        <dsp:cNvPr id="0" name=""/>
        <dsp:cNvSpPr/>
      </dsp:nvSpPr>
      <dsp:spPr>
        <a:xfrm>
          <a:off x="3959199" y="239995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E34A8-2CC9-4B6A-8CB9-A1D29F497234}">
      <dsp:nvSpPr>
        <dsp:cNvPr id="0" name=""/>
        <dsp:cNvSpPr/>
      </dsp:nvSpPr>
      <dsp:spPr>
        <a:xfrm>
          <a:off x="4786866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Predictability</a:t>
          </a:r>
        </a:p>
      </dsp:txBody>
      <dsp:txXfrm>
        <a:off x="4786866" y="66927"/>
        <a:ext cx="1942602" cy="824134"/>
      </dsp:txXfrm>
    </dsp:sp>
    <dsp:sp modelId="{0CED63D7-070E-40BE-BEA8-BD5B21550FE8}">
      <dsp:nvSpPr>
        <dsp:cNvPr id="0" name=""/>
        <dsp:cNvSpPr/>
      </dsp:nvSpPr>
      <dsp:spPr>
        <a:xfrm>
          <a:off x="7067952" y="66927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30223-E536-44C7-A2C3-40C70A990E55}">
      <dsp:nvSpPr>
        <dsp:cNvPr id="0" name=""/>
        <dsp:cNvSpPr/>
      </dsp:nvSpPr>
      <dsp:spPr>
        <a:xfrm>
          <a:off x="7241020" y="239995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50328-9C67-4140-B41E-6FC3574E2EA3}">
      <dsp:nvSpPr>
        <dsp:cNvPr id="0" name=""/>
        <dsp:cNvSpPr/>
      </dsp:nvSpPr>
      <dsp:spPr>
        <a:xfrm>
          <a:off x="8068687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Monitoring overload</a:t>
          </a:r>
        </a:p>
      </dsp:txBody>
      <dsp:txXfrm>
        <a:off x="8068687" y="66927"/>
        <a:ext cx="1942602" cy="824134"/>
      </dsp:txXfrm>
    </dsp:sp>
    <dsp:sp modelId="{E36D9CB2-F5F8-4F4D-82AC-825EB8BCEDC9}">
      <dsp:nvSpPr>
        <dsp:cNvPr id="0" name=""/>
        <dsp:cNvSpPr/>
      </dsp:nvSpPr>
      <dsp:spPr>
        <a:xfrm>
          <a:off x="504309" y="1562370"/>
          <a:ext cx="824134" cy="824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ACE20-3283-495B-B27B-36503CCC7BCC}">
      <dsp:nvSpPr>
        <dsp:cNvPr id="0" name=""/>
        <dsp:cNvSpPr/>
      </dsp:nvSpPr>
      <dsp:spPr>
        <a:xfrm>
          <a:off x="677378" y="1735438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889B-B36F-495C-A475-FB997D828990}">
      <dsp:nvSpPr>
        <dsp:cNvPr id="0" name=""/>
        <dsp:cNvSpPr/>
      </dsp:nvSpPr>
      <dsp:spPr>
        <a:xfrm>
          <a:off x="1505044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Prioritizing sleep</a:t>
          </a:r>
        </a:p>
      </dsp:txBody>
      <dsp:txXfrm>
        <a:off x="1505044" y="1562370"/>
        <a:ext cx="1942602" cy="824134"/>
      </dsp:txXfrm>
    </dsp:sp>
    <dsp:sp modelId="{7EE9216D-8A89-405F-B000-8F004ACD3B52}">
      <dsp:nvSpPr>
        <dsp:cNvPr id="0" name=""/>
        <dsp:cNvSpPr/>
      </dsp:nvSpPr>
      <dsp:spPr>
        <a:xfrm>
          <a:off x="3786131" y="1562370"/>
          <a:ext cx="824134" cy="8241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A33E-2AA7-490E-9473-D15ED42FAF37}">
      <dsp:nvSpPr>
        <dsp:cNvPr id="0" name=""/>
        <dsp:cNvSpPr/>
      </dsp:nvSpPr>
      <dsp:spPr>
        <a:xfrm>
          <a:off x="3959199" y="1735438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590FB-8BBC-4561-BBE3-B60DD7E2DB2C}">
      <dsp:nvSpPr>
        <dsp:cNvPr id="0" name=""/>
        <dsp:cNvSpPr/>
      </dsp:nvSpPr>
      <dsp:spPr>
        <a:xfrm>
          <a:off x="4786866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Structured routines</a:t>
          </a:r>
        </a:p>
      </dsp:txBody>
      <dsp:txXfrm>
        <a:off x="4786866" y="1562370"/>
        <a:ext cx="1942602" cy="824134"/>
      </dsp:txXfrm>
    </dsp:sp>
    <dsp:sp modelId="{6FE69905-37D9-4701-B820-1B74E48D21A4}">
      <dsp:nvSpPr>
        <dsp:cNvPr id="0" name=""/>
        <dsp:cNvSpPr/>
      </dsp:nvSpPr>
      <dsp:spPr>
        <a:xfrm>
          <a:off x="7067952" y="1562370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4EFB7-8B34-44F6-AD38-C42BBEE05480}">
      <dsp:nvSpPr>
        <dsp:cNvPr id="0" name=""/>
        <dsp:cNvSpPr/>
      </dsp:nvSpPr>
      <dsp:spPr>
        <a:xfrm>
          <a:off x="7241020" y="1735438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8025E-195A-4259-8CA6-B58FBFE8B866}">
      <dsp:nvSpPr>
        <dsp:cNvPr id="0" name=""/>
        <dsp:cNvSpPr/>
      </dsp:nvSpPr>
      <dsp:spPr>
        <a:xfrm>
          <a:off x="8068687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Recognizing warning signs</a:t>
          </a:r>
        </a:p>
      </dsp:txBody>
      <dsp:txXfrm>
        <a:off x="8068687" y="1562370"/>
        <a:ext cx="1942602" cy="824134"/>
      </dsp:txXfrm>
    </dsp:sp>
    <dsp:sp modelId="{7503D9B0-0BD9-41F6-B07B-17F1C45EE284}">
      <dsp:nvSpPr>
        <dsp:cNvPr id="0" name=""/>
        <dsp:cNvSpPr/>
      </dsp:nvSpPr>
      <dsp:spPr>
        <a:xfrm>
          <a:off x="504309" y="3057814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A0693-48B8-42EC-AB98-56EB5D20682F}">
      <dsp:nvSpPr>
        <dsp:cNvPr id="0" name=""/>
        <dsp:cNvSpPr/>
      </dsp:nvSpPr>
      <dsp:spPr>
        <a:xfrm>
          <a:off x="677378" y="3230882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BF1EB-30D8-41F1-9E63-66A99DEA1B48}">
      <dsp:nvSpPr>
        <dsp:cNvPr id="0" name=""/>
        <dsp:cNvSpPr/>
      </dsp:nvSpPr>
      <dsp:spPr>
        <a:xfrm>
          <a:off x="1505044" y="3057814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Simplifying life</a:t>
          </a:r>
        </a:p>
      </dsp:txBody>
      <dsp:txXfrm>
        <a:off x="1505044" y="3057814"/>
        <a:ext cx="1942602" cy="824134"/>
      </dsp:txXfrm>
    </dsp:sp>
    <dsp:sp modelId="{9F78307A-9920-4235-9E2C-B0A1C64693E3}">
      <dsp:nvSpPr>
        <dsp:cNvPr id="0" name=""/>
        <dsp:cNvSpPr/>
      </dsp:nvSpPr>
      <dsp:spPr>
        <a:xfrm>
          <a:off x="3786131" y="3057814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D9958-4B92-4FC9-99A2-35F243E59991}">
      <dsp:nvSpPr>
        <dsp:cNvPr id="0" name=""/>
        <dsp:cNvSpPr/>
      </dsp:nvSpPr>
      <dsp:spPr>
        <a:xfrm>
          <a:off x="3959199" y="3230882"/>
          <a:ext cx="477998" cy="4779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66B50-051F-4EF6-905A-A66327EA5C60}">
      <dsp:nvSpPr>
        <dsp:cNvPr id="0" name=""/>
        <dsp:cNvSpPr/>
      </dsp:nvSpPr>
      <dsp:spPr>
        <a:xfrm>
          <a:off x="4786866" y="3057814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Adapting together</a:t>
          </a:r>
        </a:p>
      </dsp:txBody>
      <dsp:txXfrm>
        <a:off x="4786866" y="3057814"/>
        <a:ext cx="1942602" cy="82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EB7E3-3898-435C-B78F-3F17C543D660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5DD1-BC67-4C32-B45D-C416DBF9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95DD1-BC67-4C32-B45D-C416DBF96E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F9AD-D451-3103-E4B6-DF0CEF4D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37D13-5A04-B7F4-7518-3BDF5F634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AC8A-60C9-ECCD-89DB-FE0F0A78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B0A9B-F9C0-AEB5-F463-EEF91F4A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FE60-5D12-CEB1-3ECA-4A4CBFB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9178-459C-D01D-8E15-4D2801A5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A3A65-A6D0-B510-B991-212C67C69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67AD-4509-981A-1444-1A2EB83D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9C08-1905-DBC9-D998-0F886FE2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B22AC-FAC7-CF26-A42D-9A57E6D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39E8B-6046-CD77-2163-1CF9EE2B6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B33E-CC1E-17B5-B30A-85A757639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7592-0915-21F7-5C91-37B087F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D113A-A600-C349-885E-DBA99D41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4EB5-85BE-EFBE-C180-0F6F759E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9C41-6079-2BE4-9BF5-B6DC7C03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1070-11AE-1263-CBD4-BED0F62A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C410-1A42-B150-05E6-092B856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DA4D-825A-AA3E-74BB-728E0FDE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6A16-A5D0-60A3-1A55-BDCBAFEE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9E54-BD5E-F6CE-48BA-DFFCDCB7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7197F-0D38-3F7F-6EFF-BA47D987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A6FF-8B32-B740-F980-E2E2A7A1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F1F42-DFC8-362C-1DDB-EED89590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9B3B-4608-D976-CEC3-A9BBE375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BF14-A1C3-28CC-4CA2-F93E923E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2E12-A8F4-D6C2-33CE-CCD959DE1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A17F5-ABC0-87A4-9A6B-743FF0892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26004-CC36-A9EF-7B57-C85278A4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E72E6-F94C-7DF9-6D56-E100E777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1F4B7-73AB-9249-8EBC-C4C67614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2DC9-F739-2E5A-E7CE-4B2B45AC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5C39D-BCC8-8E02-C8EB-0EFABE7F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F249C-BCE9-90F1-3702-8B5735C2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EE11D-463A-E4D0-6534-4CBADCDAF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32BA5-7FA8-3948-E19E-31A3AB19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F9AA4-50BB-8317-CB12-DDFFD7A4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2B68F-FBF6-7ACD-0174-00CE78E0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B7531-DFB2-AB6D-39BB-D37ACFDD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9777-506E-9A0D-F8C8-681F25BD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F671F-5120-A67E-16A3-5EC45FB4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38291-3289-4136-55AD-01210592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6A28E-5439-ACDB-5739-9A381F58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3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E5DD6-46C5-929D-B9D3-005C4C09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8D9A5-D051-EE8D-1A0C-BFD53BF6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A6042-B965-A470-39A8-CA4E8D41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F149-FD63-2640-598B-05048BA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D598-BA0F-2F22-79C7-FEE1CE01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2F35C-985D-0271-1BA9-B9A02E84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63872-1C5B-DB39-C4B9-A38D858D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C2BB9-89BC-C6C1-D297-E1D9EDF7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E9608-98E7-5490-6B31-2E44B678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2311-D152-4885-DDED-439D099E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DF51C-2474-E0CF-1BFB-C45BD499F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23790-D145-7062-D381-A246A98B9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6EDC8-A830-5BDD-5F60-BA788708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96C79-E18C-9C52-5C04-224A7847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99033-BD74-818D-6757-DF8829B4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A8541-21B9-283A-B2A0-18DB7C63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7FDDD-5F47-B1F0-A8CA-3C624A1C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77C8-1B29-7A64-2175-286715A18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7B11B-F6A1-4D98-988D-DA4100FA63D7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C087-E48E-BD67-48CA-C35EB3E3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995E6-17D0-DFAE-98E7-16C0E5E0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A35B2-5729-4F6B-92F1-99C7F079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4B8F9-3322-F3A6-5EF0-55A04A45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5271106" cy="279860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Compensatory Strategies After Brain Injury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44DE8-D915-AD91-C9B6-E477BA1FE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594113"/>
            <a:ext cx="5271106" cy="2384655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FFFFFF"/>
                </a:solidFill>
              </a:rPr>
              <a:t>Guest Speaker: </a:t>
            </a:r>
            <a:r>
              <a:rPr lang="en-US">
                <a:solidFill>
                  <a:srgbClr val="FFFFFF"/>
                </a:solidFill>
              </a:rPr>
              <a:t>Sarah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27891-D10A-03AB-CDF6-C9613EB23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36" y="1288296"/>
            <a:ext cx="5096871" cy="853725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328FF8-2B7E-F17E-3120-E7A06A377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48" y="3502644"/>
            <a:ext cx="2549738" cy="3187173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801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CDA11E-EA5F-D1C0-A567-C2ED17E8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Recovery &amp; Lifelong Strategies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17FFD814-3DD9-9AFD-0049-22123E630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43274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A0F57F9-A52F-47DA-E4D6-EE84791CD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4" y="4706873"/>
            <a:ext cx="1932051" cy="19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5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AC598-C18A-652C-AF42-C2977A6E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69BF4-83C2-F2F2-55F3-19D2FA316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840" y="1955517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What strategies help you?</a:t>
            </a:r>
          </a:p>
          <a:p>
            <a:r>
              <a:rPr lang="en-US" sz="3600" dirty="0">
                <a:solidFill>
                  <a:schemeClr val="tx2"/>
                </a:solidFill>
              </a:rPr>
              <a:t>What challenges remain difficult?</a:t>
            </a:r>
          </a:p>
          <a:p>
            <a:r>
              <a:rPr lang="en-US" sz="3600" dirty="0">
                <a:solidFill>
                  <a:schemeClr val="tx2"/>
                </a:solidFill>
              </a:rPr>
              <a:t>What would you share with others?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EEA0D5E-6308-8ABB-3348-3D7E5DD4F5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9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F33B9-8DE1-1D81-2A3E-0E9EEC6A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Closing Thoughts….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9FD2-A312-2427-64EA-C7C04B96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4" y="554152"/>
            <a:ext cx="5288924" cy="583794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Compensatory strategies are not failure.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They are tools that help people: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adapt 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participate 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function 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heal 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build meaningful lives 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Just keep moving forward.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7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609C4-BCD2-3A06-99FE-061039CF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30D2D-DFAB-D305-06F8-D4CED68EBF86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are compensatory strategies?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Life immediately after brain injury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Caregiver compensatory strategies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Survivor challenges after brain injury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Survivor compensatory strategies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Common pitfalls and overstimulation triggers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Building solutions together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Recovery and lifelong adaptation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6597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9992-5CA4-6635-B12D-6567581A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Compensatory Strategies?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3464A-4731-885C-46ED-A3DE92B91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6305"/>
            <a:ext cx="5097780" cy="42306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Tools that reduce overload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Systems that improve function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Supports for memory, fatigue, and organization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Ways to improve quality of life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66DBC-8878-FB29-5170-847C1D1B9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946305"/>
            <a:ext cx="5097780" cy="4230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Examples: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Calendars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Alarms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Routines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Notes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Rest breaks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Meal prep</a:t>
            </a:r>
          </a:p>
        </p:txBody>
      </p:sp>
    </p:spTree>
    <p:extLst>
      <p:ext uri="{BB962C8B-B14F-4D97-AF65-F5344CB8AC3E}">
        <p14:creationId xmlns:p14="http://schemas.microsoft.com/office/powerpoint/2010/main" val="191896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F2497-87BC-0DC3-5A57-96C84832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618934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Life After the Accident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5A344-0F78-F29A-D83A-B4E7EB78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76130"/>
            <a:ext cx="6189345" cy="3756501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Missed medications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Lost paperwork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Too many appointments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Repeating the story constantly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Exhaustion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Overload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Fear of forgetting something important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Everything felt chaotic.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8E09E81-F79F-C455-CDDC-042762117F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>
          <a:xfrm>
            <a:off x="6001132" y="687356"/>
            <a:ext cx="6189345" cy="61706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810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606B3-2BC3-FC91-452D-42A239BD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Caregiver Strategies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2F8CFA-4E12-A199-EB0B-FECA0D91C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9561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90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F7B7C-8AE6-6BFD-6F1D-A466BBF4D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2ACA3-162E-396C-3EA3-6E37E842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When Things Didn’t Go Well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ext Placeholder 3">
            <a:extLst>
              <a:ext uri="{FF2B5EF4-FFF2-40B4-BE49-F238E27FC236}">
                <a16:creationId xmlns:a16="http://schemas.microsoft.com/office/drawing/2014/main" id="{0E1E9051-0C0F-65EA-8663-BC2F1F4EE495}"/>
              </a:ext>
            </a:extLst>
          </p:cNvPr>
          <p:cNvGraphicFramePr/>
          <p:nvPr/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33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4ABEC-310E-A01C-E578-DD53D46E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94291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Survivor Strategies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8A076539-C24A-09F7-FF15-2D3F8E644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997316"/>
              </p:ext>
            </p:extLst>
          </p:nvPr>
        </p:nvGraphicFramePr>
        <p:xfrm>
          <a:off x="5108535" y="71221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44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80D31-BD0F-2090-C0EF-C0A24FDB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Pitfalls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F33554-8EF5-0154-4AF8-7317FE6D73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567320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018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26C28-B020-41CD-6199-9748CD65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9985" cy="1325563"/>
          </a:xfrm>
        </p:spPr>
        <p:txBody>
          <a:bodyPr>
            <a:normAutofit/>
          </a:bodyPr>
          <a:lstStyle/>
          <a:p>
            <a:r>
              <a:rPr lang="en-US" dirty="0"/>
              <a:t>Building Solutions Together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DADD-70D9-3367-0553-D8D7C090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97" y="1690688"/>
            <a:ext cx="5393361" cy="4759325"/>
          </a:xfrm>
        </p:spPr>
        <p:txBody>
          <a:bodyPr>
            <a:normAutofit/>
          </a:bodyPr>
          <a:lstStyle/>
          <a:p>
            <a:r>
              <a:rPr lang="en-US" sz="3200" dirty="0"/>
              <a:t>Shared systems</a:t>
            </a:r>
          </a:p>
          <a:p>
            <a:r>
              <a:rPr lang="en-US" sz="3200" dirty="0"/>
              <a:t>Defined processes</a:t>
            </a:r>
          </a:p>
          <a:p>
            <a:r>
              <a:rPr lang="en-US" sz="3200" dirty="0"/>
              <a:t>Scheduled breaks</a:t>
            </a:r>
          </a:p>
          <a:p>
            <a:r>
              <a:rPr lang="en-US" sz="3200" dirty="0"/>
              <a:t>Meal prep</a:t>
            </a:r>
          </a:p>
          <a:p>
            <a:r>
              <a:rPr lang="en-US" sz="3200" dirty="0"/>
              <a:t>Quiet recovery time</a:t>
            </a:r>
          </a:p>
          <a:p>
            <a:r>
              <a:rPr lang="en-US" sz="3200" dirty="0"/>
              <a:t>Communication</a:t>
            </a:r>
          </a:p>
          <a:p>
            <a:r>
              <a:rPr lang="en-US" sz="3200" dirty="0"/>
              <a:t>Humor</a:t>
            </a:r>
          </a:p>
          <a:p>
            <a:r>
              <a:rPr lang="en-US" sz="3200" dirty="0"/>
              <a:t>Flexibility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7FC23532-4F4B-4AD0-7BA0-D0C2CBDA20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BBA1B-F89F-99BB-B213-746E178E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65" y="4496428"/>
            <a:ext cx="2045535" cy="20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286</Words>
  <Application>Microsoft Office PowerPoint</Application>
  <PresentationFormat>Widescreen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Compensatory Strategies After Brain Injury</vt:lpstr>
      <vt:lpstr>Agenda</vt:lpstr>
      <vt:lpstr>What Are Compensatory Strategies?</vt:lpstr>
      <vt:lpstr>Life After the Accident</vt:lpstr>
      <vt:lpstr>Caregiver Strategies</vt:lpstr>
      <vt:lpstr>When Things Didn’t Go Well</vt:lpstr>
      <vt:lpstr>Survivor Strategies</vt:lpstr>
      <vt:lpstr>Pitfalls</vt:lpstr>
      <vt:lpstr>Building Solutions Together</vt:lpstr>
      <vt:lpstr>Recovery &amp; Lifelong Strategies</vt:lpstr>
      <vt:lpstr>Questions</vt:lpstr>
      <vt:lpstr>Closing Thoughts….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Grant</dc:creator>
  <cp:lastModifiedBy>Sarah Grant</cp:lastModifiedBy>
  <cp:revision>12</cp:revision>
  <dcterms:created xsi:type="dcterms:W3CDTF">2026-05-20T00:16:15Z</dcterms:created>
  <dcterms:modified xsi:type="dcterms:W3CDTF">2026-05-20T23:55:01Z</dcterms:modified>
</cp:coreProperties>
</file>